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9.xml" ContentType="application/vnd.openxmlformats-officedocument.theme+xml"/>
  <Override PartName="/ppt/slideLayouts/slideLayout23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877" r:id="rId10"/>
    <p:sldMasterId id="2147483909" r:id="rId11"/>
    <p:sldMasterId id="2147483940" r:id="rId12"/>
    <p:sldMasterId id="2147484908" r:id="rId13"/>
  </p:sldMasterIdLst>
  <p:notesMasterIdLst>
    <p:notesMasterId r:id="rId72"/>
  </p:notesMasterIdLst>
  <p:sldIdLst>
    <p:sldId id="8346" r:id="rId14"/>
    <p:sldId id="1580" r:id="rId15"/>
    <p:sldId id="9960" r:id="rId16"/>
    <p:sldId id="9961" r:id="rId17"/>
    <p:sldId id="312" r:id="rId18"/>
    <p:sldId id="9921" r:id="rId19"/>
    <p:sldId id="9959" r:id="rId20"/>
    <p:sldId id="4479" r:id="rId21"/>
    <p:sldId id="9745" r:id="rId22"/>
    <p:sldId id="9768" r:id="rId23"/>
    <p:sldId id="4539" r:id="rId24"/>
    <p:sldId id="4547" r:id="rId25"/>
    <p:sldId id="9966" r:id="rId26"/>
    <p:sldId id="1882" r:id="rId27"/>
    <p:sldId id="9962" r:id="rId28"/>
    <p:sldId id="4510" r:id="rId29"/>
    <p:sldId id="9976" r:id="rId30"/>
    <p:sldId id="9975" r:id="rId31"/>
    <p:sldId id="8344" r:id="rId32"/>
    <p:sldId id="9978" r:id="rId33"/>
    <p:sldId id="9977" r:id="rId34"/>
    <p:sldId id="4552" r:id="rId35"/>
    <p:sldId id="9979" r:id="rId36"/>
    <p:sldId id="9970" r:id="rId37"/>
    <p:sldId id="2315" r:id="rId38"/>
    <p:sldId id="267" r:id="rId39"/>
    <p:sldId id="268" r:id="rId40"/>
    <p:sldId id="269" r:id="rId41"/>
    <p:sldId id="1551" r:id="rId42"/>
    <p:sldId id="2792" r:id="rId43"/>
    <p:sldId id="275" r:id="rId44"/>
    <p:sldId id="2794" r:id="rId45"/>
    <p:sldId id="2316" r:id="rId46"/>
    <p:sldId id="4554" r:id="rId47"/>
    <p:sldId id="9967" r:id="rId48"/>
    <p:sldId id="9969" r:id="rId49"/>
    <p:sldId id="1843" r:id="rId50"/>
    <p:sldId id="8219" r:id="rId51"/>
    <p:sldId id="307" r:id="rId52"/>
    <p:sldId id="9971" r:id="rId53"/>
    <p:sldId id="9972" r:id="rId54"/>
    <p:sldId id="1727" r:id="rId55"/>
    <p:sldId id="409" r:id="rId56"/>
    <p:sldId id="3719" r:id="rId57"/>
    <p:sldId id="4502" r:id="rId58"/>
    <p:sldId id="4501" r:id="rId59"/>
    <p:sldId id="4499" r:id="rId60"/>
    <p:sldId id="8343" r:id="rId61"/>
    <p:sldId id="4512" r:id="rId62"/>
    <p:sldId id="4500" r:id="rId63"/>
    <p:sldId id="302" r:id="rId64"/>
    <p:sldId id="4506" r:id="rId65"/>
    <p:sldId id="9973" r:id="rId66"/>
    <p:sldId id="4481" r:id="rId67"/>
    <p:sldId id="9974" r:id="rId68"/>
    <p:sldId id="340" r:id="rId69"/>
    <p:sldId id="273" r:id="rId70"/>
    <p:sldId id="4556" r:id="rId7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8346"/>
            <p14:sldId id="1580"/>
            <p14:sldId id="9960"/>
            <p14:sldId id="9961"/>
          </p14:sldIdLst>
        </p14:section>
        <p14:section name="Azure Governance" id="{89003D9B-AC4A-41DA-BF9A-35157AAFE2EE}">
          <p14:sldIdLst>
            <p14:sldId id="312"/>
            <p14:sldId id="9921"/>
            <p14:sldId id="9959"/>
            <p14:sldId id="4479"/>
            <p14:sldId id="9745"/>
            <p14:sldId id="9768"/>
            <p14:sldId id="4539"/>
            <p14:sldId id="4547"/>
          </p14:sldIdLst>
        </p14:section>
        <p14:section name="Management Groups" id="{52CC2FB9-7908-4315-B293-7C95D3678284}">
          <p14:sldIdLst>
            <p14:sldId id="9966"/>
            <p14:sldId id="1882"/>
            <p14:sldId id="9962"/>
            <p14:sldId id="4510"/>
            <p14:sldId id="9976"/>
          </p14:sldIdLst>
        </p14:section>
        <p14:section name="RBAC" id="{B7B48116-9E3F-43A4-B581-FCA5BE2D952D}">
          <p14:sldIdLst>
            <p14:sldId id="9975"/>
            <p14:sldId id="8344"/>
            <p14:sldId id="9978"/>
            <p14:sldId id="9977"/>
            <p14:sldId id="4552"/>
            <p14:sldId id="9979"/>
          </p14:sldIdLst>
        </p14:section>
        <p14:section name="Azure Policies" id="{ADBDE13F-CC59-478B-8FC4-EE994FBB435F}">
          <p14:sldIdLst>
            <p14:sldId id="9970"/>
            <p14:sldId id="2315"/>
            <p14:sldId id="267"/>
            <p14:sldId id="268"/>
            <p14:sldId id="269"/>
            <p14:sldId id="1551"/>
            <p14:sldId id="2792"/>
            <p14:sldId id="275"/>
            <p14:sldId id="2794"/>
            <p14:sldId id="2316"/>
            <p14:sldId id="4554"/>
            <p14:sldId id="9967"/>
          </p14:sldIdLst>
        </p14:section>
        <p14:section name="BluePrints" id="{5E74F7D6-A16C-4BBE-897C-D004DED3303A}">
          <p14:sldIdLst>
            <p14:sldId id="9969"/>
            <p14:sldId id="1843"/>
            <p14:sldId id="8219"/>
            <p14:sldId id="307"/>
            <p14:sldId id="9971"/>
          </p14:sldIdLst>
        </p14:section>
        <p14:section name="Cost Management" id="{A34C947A-EBB5-4C7C-8741-A927FA6C1C0E}">
          <p14:sldIdLst>
            <p14:sldId id="9972"/>
            <p14:sldId id="1727"/>
            <p14:sldId id="409"/>
            <p14:sldId id="3719"/>
            <p14:sldId id="4502"/>
            <p14:sldId id="4501"/>
            <p14:sldId id="4499"/>
            <p14:sldId id="8343"/>
            <p14:sldId id="4512"/>
            <p14:sldId id="4500"/>
            <p14:sldId id="302"/>
            <p14:sldId id="4506"/>
            <p14:sldId id="9973"/>
          </p14:sldIdLst>
        </p14:section>
        <p14:section name="Resource Graph" id="{C5D7245D-3152-499D-BF78-0CBB4F2A7BF5}">
          <p14:sldIdLst>
            <p14:sldId id="4481"/>
            <p14:sldId id="9974"/>
          </p14:sldIdLst>
        </p14:section>
        <p14:section name="Hack" id="{1B72B707-5A32-405F-B75A-E9E194165A9B}">
          <p14:sldIdLst>
            <p14:sldId id="340"/>
            <p14:sldId id="273"/>
            <p14:sldId id="4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EC3F-ABF1-4E38-BED2-403D59607269}" v="7" dt="2019-05-01T16:36:57.314"/>
    <p1510:client id="{F74ADA9B-316E-466A-AEA0-5EC4F3D32B84}" v="34" dt="2019-05-01T16:25:1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79482" autoAdjust="0"/>
  </p:normalViewPr>
  <p:slideViewPr>
    <p:cSldViewPr snapToGrid="0">
      <p:cViewPr varScale="1">
        <p:scale>
          <a:sx n="129" d="100"/>
          <a:sy n="129" d="100"/>
        </p:scale>
        <p:origin x="1338" y="120"/>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ida Bharmal" userId="0d7e25ec-415e-4e95-bb4c-6c2e9cfb4fde" providerId="ADAL" clId="{F74ADA9B-316E-466A-AEA0-5EC4F3D32B84}"/>
    <pc:docChg chg="custSel addSld delSld modSld sldOrd modSection">
      <pc:chgData name="Farida Bharmal" userId="0d7e25ec-415e-4e95-bb4c-6c2e9cfb4fde" providerId="ADAL" clId="{F74ADA9B-316E-466A-AEA0-5EC4F3D32B84}" dt="2019-05-01T16:22:24.103" v="84" actId="255"/>
      <pc:docMkLst>
        <pc:docMk/>
      </pc:docMkLst>
      <pc:sldChg chg="ord">
        <pc:chgData name="Farida Bharmal" userId="0d7e25ec-415e-4e95-bb4c-6c2e9cfb4fde" providerId="ADAL" clId="{F74ADA9B-316E-466A-AEA0-5EC4F3D32B84}" dt="2019-05-01T16:06:54.767" v="1"/>
        <pc:sldMkLst>
          <pc:docMk/>
          <pc:sldMk cId="2454903221" sldId="267"/>
        </pc:sldMkLst>
      </pc:sldChg>
      <pc:sldChg chg="ord">
        <pc:chgData name="Farida Bharmal" userId="0d7e25ec-415e-4e95-bb4c-6c2e9cfb4fde" providerId="ADAL" clId="{F74ADA9B-316E-466A-AEA0-5EC4F3D32B84}" dt="2019-05-01T16:06:54.767" v="1"/>
        <pc:sldMkLst>
          <pc:docMk/>
          <pc:sldMk cId="3080322377" sldId="268"/>
        </pc:sldMkLst>
      </pc:sldChg>
      <pc:sldChg chg="ord">
        <pc:chgData name="Farida Bharmal" userId="0d7e25ec-415e-4e95-bb4c-6c2e9cfb4fde" providerId="ADAL" clId="{F74ADA9B-316E-466A-AEA0-5EC4F3D32B84}" dt="2019-05-01T16:06:54.767" v="1"/>
        <pc:sldMkLst>
          <pc:docMk/>
          <pc:sldMk cId="1808603438" sldId="269"/>
        </pc:sldMkLst>
      </pc:sldChg>
      <pc:sldChg chg="ord">
        <pc:chgData name="Farida Bharmal" userId="0d7e25ec-415e-4e95-bb4c-6c2e9cfb4fde" providerId="ADAL" clId="{F74ADA9B-316E-466A-AEA0-5EC4F3D32B84}" dt="2019-05-01T16:06:54.767" v="1"/>
        <pc:sldMkLst>
          <pc:docMk/>
          <pc:sldMk cId="881186537" sldId="275"/>
        </pc:sldMkLst>
      </pc:sldChg>
      <pc:sldChg chg="ord">
        <pc:chgData name="Farida Bharmal" userId="0d7e25ec-415e-4e95-bb4c-6c2e9cfb4fde" providerId="ADAL" clId="{F74ADA9B-316E-466A-AEA0-5EC4F3D32B84}" dt="2019-05-01T16:06:54.767" v="1"/>
        <pc:sldMkLst>
          <pc:docMk/>
          <pc:sldMk cId="2373792114" sldId="276"/>
        </pc:sldMkLst>
      </pc:sldChg>
      <pc:sldChg chg="ord">
        <pc:chgData name="Farida Bharmal" userId="0d7e25ec-415e-4e95-bb4c-6c2e9cfb4fde" providerId="ADAL" clId="{F74ADA9B-316E-466A-AEA0-5EC4F3D32B84}" dt="2019-05-01T16:06:54.767" v="1"/>
        <pc:sldMkLst>
          <pc:docMk/>
          <pc:sldMk cId="557519191" sldId="307"/>
        </pc:sldMkLst>
      </pc:sldChg>
      <pc:sldChg chg="ord">
        <pc:chgData name="Farida Bharmal" userId="0d7e25ec-415e-4e95-bb4c-6c2e9cfb4fde" providerId="ADAL" clId="{F74ADA9B-316E-466A-AEA0-5EC4F3D32B84}" dt="2019-05-01T16:06:54.767" v="1"/>
        <pc:sldMkLst>
          <pc:docMk/>
          <pc:sldMk cId="3607006734" sldId="311"/>
        </pc:sldMkLst>
      </pc:sldChg>
      <pc:sldChg chg="ord">
        <pc:chgData name="Farida Bharmal" userId="0d7e25ec-415e-4e95-bb4c-6c2e9cfb4fde" providerId="ADAL" clId="{F74ADA9B-316E-466A-AEA0-5EC4F3D32B84}" dt="2019-05-01T16:06:54.767" v="1"/>
        <pc:sldMkLst>
          <pc:docMk/>
          <pc:sldMk cId="3165972271" sldId="312"/>
        </pc:sldMkLst>
      </pc:sldChg>
      <pc:sldChg chg="ord">
        <pc:chgData name="Farida Bharmal" userId="0d7e25ec-415e-4e95-bb4c-6c2e9cfb4fde" providerId="ADAL" clId="{F74ADA9B-316E-466A-AEA0-5EC4F3D32B84}" dt="2019-05-01T16:06:54.767" v="1"/>
        <pc:sldMkLst>
          <pc:docMk/>
          <pc:sldMk cId="3724792059" sldId="340"/>
        </pc:sldMkLst>
      </pc:sldChg>
      <pc:sldChg chg="add">
        <pc:chgData name="Farida Bharmal" userId="0d7e25ec-415e-4e95-bb4c-6c2e9cfb4fde" providerId="ADAL" clId="{F74ADA9B-316E-466A-AEA0-5EC4F3D32B84}" dt="2019-05-01T16:14:23.547" v="8"/>
        <pc:sldMkLst>
          <pc:docMk/>
          <pc:sldMk cId="1828756989" sldId="409"/>
        </pc:sldMkLst>
      </pc:sldChg>
      <pc:sldChg chg="ord">
        <pc:chgData name="Farida Bharmal" userId="0d7e25ec-415e-4e95-bb4c-6c2e9cfb4fde" providerId="ADAL" clId="{F74ADA9B-316E-466A-AEA0-5EC4F3D32B84}" dt="2019-05-01T16:06:54.767" v="1"/>
        <pc:sldMkLst>
          <pc:docMk/>
          <pc:sldMk cId="3766342884" sldId="1551"/>
        </pc:sldMkLst>
      </pc:sldChg>
      <pc:sldChg chg="addSp delSp modSp modTransition modNotesTx">
        <pc:chgData name="Farida Bharmal" userId="0d7e25ec-415e-4e95-bb4c-6c2e9cfb4fde" providerId="ADAL" clId="{F74ADA9B-316E-466A-AEA0-5EC4F3D32B84}" dt="2019-05-01T16:22:24.103" v="84" actId="255"/>
        <pc:sldMkLst>
          <pc:docMk/>
          <pc:sldMk cId="11104022" sldId="1580"/>
        </pc:sldMkLst>
        <pc:spChg chg="del">
          <ac:chgData name="Farida Bharmal" userId="0d7e25ec-415e-4e95-bb4c-6c2e9cfb4fde" providerId="ADAL" clId="{F74ADA9B-316E-466A-AEA0-5EC4F3D32B84}" dt="2019-05-01T16:20:30.301" v="14" actId="478"/>
          <ac:spMkLst>
            <pc:docMk/>
            <pc:sldMk cId="11104022" sldId="1580"/>
            <ac:spMk id="2" creationId="{00000000-0000-0000-0000-000000000000}"/>
          </ac:spMkLst>
        </pc:spChg>
        <pc:spChg chg="mod">
          <ac:chgData name="Farida Bharmal" userId="0d7e25ec-415e-4e95-bb4c-6c2e9cfb4fde" providerId="ADAL" clId="{F74ADA9B-316E-466A-AEA0-5EC4F3D32B84}" dt="2019-05-01T16:22:24.103" v="84" actId="255"/>
          <ac:spMkLst>
            <pc:docMk/>
            <pc:sldMk cId="11104022" sldId="1580"/>
            <ac:spMk id="3" creationId="{00000000-0000-0000-0000-000000000000}"/>
          </ac:spMkLst>
        </pc:spChg>
        <pc:spChg chg="add del mod">
          <ac:chgData name="Farida Bharmal" userId="0d7e25ec-415e-4e95-bb4c-6c2e9cfb4fde" providerId="ADAL" clId="{F74ADA9B-316E-466A-AEA0-5EC4F3D32B84}" dt="2019-05-01T16:20:38.339" v="15" actId="478"/>
          <ac:spMkLst>
            <pc:docMk/>
            <pc:sldMk cId="11104022" sldId="1580"/>
            <ac:spMk id="5" creationId="{E5631D23-FF13-4378-9F44-4655D69C9AB0}"/>
          </ac:spMkLst>
        </pc:spChg>
        <pc:spChg chg="add mod">
          <ac:chgData name="Farida Bharmal" userId="0d7e25ec-415e-4e95-bb4c-6c2e9cfb4fde" providerId="ADAL" clId="{F74ADA9B-316E-466A-AEA0-5EC4F3D32B84}" dt="2019-05-01T16:21:28.654" v="55" actId="20577"/>
          <ac:spMkLst>
            <pc:docMk/>
            <pc:sldMk cId="11104022" sldId="1580"/>
            <ac:spMk id="6" creationId="{1CFFB26A-B911-4FE1-A4DB-B68CAD0387D1}"/>
          </ac:spMkLst>
        </pc:spChg>
      </pc:sldChg>
      <pc:sldChg chg="add">
        <pc:chgData name="Farida Bharmal" userId="0d7e25ec-415e-4e95-bb4c-6c2e9cfb4fde" providerId="ADAL" clId="{F74ADA9B-316E-466A-AEA0-5EC4F3D32B84}" dt="2019-05-01T16:17:40.334" v="10"/>
        <pc:sldMkLst>
          <pc:docMk/>
          <pc:sldMk cId="4051544980" sldId="1727"/>
        </pc:sldMkLst>
      </pc:sldChg>
      <pc:sldChg chg="add">
        <pc:chgData name="Farida Bharmal" userId="0d7e25ec-415e-4e95-bb4c-6c2e9cfb4fde" providerId="ADAL" clId="{F74ADA9B-316E-466A-AEA0-5EC4F3D32B84}" dt="2019-05-01T16:12:49.567" v="4"/>
        <pc:sldMkLst>
          <pc:docMk/>
          <pc:sldMk cId="2805308840" sldId="1843"/>
        </pc:sldMkLst>
      </pc:sldChg>
      <pc:sldChg chg="ord">
        <pc:chgData name="Farida Bharmal" userId="0d7e25ec-415e-4e95-bb4c-6c2e9cfb4fde" providerId="ADAL" clId="{F74ADA9B-316E-466A-AEA0-5EC4F3D32B84}" dt="2019-05-01T16:06:54.767" v="1"/>
        <pc:sldMkLst>
          <pc:docMk/>
          <pc:sldMk cId="1331900311" sldId="1849"/>
        </pc:sldMkLst>
      </pc:sldChg>
      <pc:sldChg chg="ord">
        <pc:chgData name="Farida Bharmal" userId="0d7e25ec-415e-4e95-bb4c-6c2e9cfb4fde" providerId="ADAL" clId="{F74ADA9B-316E-466A-AEA0-5EC4F3D32B84}" dt="2019-05-01T16:06:54.767" v="1"/>
        <pc:sldMkLst>
          <pc:docMk/>
          <pc:sldMk cId="3374772378" sldId="1882"/>
        </pc:sldMkLst>
      </pc:sldChg>
      <pc:sldChg chg="ord">
        <pc:chgData name="Farida Bharmal" userId="0d7e25ec-415e-4e95-bb4c-6c2e9cfb4fde" providerId="ADAL" clId="{F74ADA9B-316E-466A-AEA0-5EC4F3D32B84}" dt="2019-05-01T16:06:54.767" v="1"/>
        <pc:sldMkLst>
          <pc:docMk/>
          <pc:sldMk cId="1926549241" sldId="2315"/>
        </pc:sldMkLst>
      </pc:sldChg>
      <pc:sldChg chg="ord">
        <pc:chgData name="Farida Bharmal" userId="0d7e25ec-415e-4e95-bb4c-6c2e9cfb4fde" providerId="ADAL" clId="{F74ADA9B-316E-466A-AEA0-5EC4F3D32B84}" dt="2019-05-01T16:06:54.767" v="1"/>
        <pc:sldMkLst>
          <pc:docMk/>
          <pc:sldMk cId="2993746540" sldId="2316"/>
        </pc:sldMkLst>
      </pc:sldChg>
      <pc:sldChg chg="ord">
        <pc:chgData name="Farida Bharmal" userId="0d7e25ec-415e-4e95-bb4c-6c2e9cfb4fde" providerId="ADAL" clId="{F74ADA9B-316E-466A-AEA0-5EC4F3D32B84}" dt="2019-05-01T16:06:54.767" v="1"/>
        <pc:sldMkLst>
          <pc:docMk/>
          <pc:sldMk cId="1368733695" sldId="2318"/>
        </pc:sldMkLst>
      </pc:sldChg>
      <pc:sldChg chg="ord">
        <pc:chgData name="Farida Bharmal" userId="0d7e25ec-415e-4e95-bb4c-6c2e9cfb4fde" providerId="ADAL" clId="{F74ADA9B-316E-466A-AEA0-5EC4F3D32B84}" dt="2019-05-01T16:06:54.767" v="1"/>
        <pc:sldMkLst>
          <pc:docMk/>
          <pc:sldMk cId="695111791" sldId="2319"/>
        </pc:sldMkLst>
      </pc:sldChg>
      <pc:sldChg chg="ord">
        <pc:chgData name="Farida Bharmal" userId="0d7e25ec-415e-4e95-bb4c-6c2e9cfb4fde" providerId="ADAL" clId="{F74ADA9B-316E-466A-AEA0-5EC4F3D32B84}" dt="2019-05-01T16:06:54.767" v="1"/>
        <pc:sldMkLst>
          <pc:docMk/>
          <pc:sldMk cId="1767911391" sldId="2792"/>
        </pc:sldMkLst>
      </pc:sldChg>
      <pc:sldChg chg="ord">
        <pc:chgData name="Farida Bharmal" userId="0d7e25ec-415e-4e95-bb4c-6c2e9cfb4fde" providerId="ADAL" clId="{F74ADA9B-316E-466A-AEA0-5EC4F3D32B84}" dt="2019-05-01T16:06:54.767" v="1"/>
        <pc:sldMkLst>
          <pc:docMk/>
          <pc:sldMk cId="384764762" sldId="2793"/>
        </pc:sldMkLst>
      </pc:sldChg>
      <pc:sldChg chg="ord">
        <pc:chgData name="Farida Bharmal" userId="0d7e25ec-415e-4e95-bb4c-6c2e9cfb4fde" providerId="ADAL" clId="{F74ADA9B-316E-466A-AEA0-5EC4F3D32B84}" dt="2019-05-01T16:06:54.767" v="1"/>
        <pc:sldMkLst>
          <pc:docMk/>
          <pc:sldMk cId="2587744755" sldId="2794"/>
        </pc:sldMkLst>
      </pc:sldChg>
      <pc:sldChg chg="add">
        <pc:chgData name="Farida Bharmal" userId="0d7e25ec-415e-4e95-bb4c-6c2e9cfb4fde" providerId="ADAL" clId="{F74ADA9B-316E-466A-AEA0-5EC4F3D32B84}" dt="2019-05-01T16:14:23.547" v="8"/>
        <pc:sldMkLst>
          <pc:docMk/>
          <pc:sldMk cId="4173527431" sldId="3716"/>
        </pc:sldMkLst>
      </pc:sldChg>
      <pc:sldChg chg="add">
        <pc:chgData name="Farida Bharmal" userId="0d7e25ec-415e-4e95-bb4c-6c2e9cfb4fde" providerId="ADAL" clId="{F74ADA9B-316E-466A-AEA0-5EC4F3D32B84}" dt="2019-05-01T16:14:23.547" v="8"/>
        <pc:sldMkLst>
          <pc:docMk/>
          <pc:sldMk cId="2817677324" sldId="3719"/>
        </pc:sldMkLst>
      </pc:sldChg>
      <pc:sldChg chg="ord">
        <pc:chgData name="Farida Bharmal" userId="0d7e25ec-415e-4e95-bb4c-6c2e9cfb4fde" providerId="ADAL" clId="{F74ADA9B-316E-466A-AEA0-5EC4F3D32B84}" dt="2019-05-01T16:06:54.767" v="1"/>
        <pc:sldMkLst>
          <pc:docMk/>
          <pc:sldMk cId="4138591048" sldId="4479"/>
        </pc:sldMkLst>
      </pc:sldChg>
      <pc:sldChg chg="ord">
        <pc:chgData name="Farida Bharmal" userId="0d7e25ec-415e-4e95-bb4c-6c2e9cfb4fde" providerId="ADAL" clId="{F74ADA9B-316E-466A-AEA0-5EC4F3D32B84}" dt="2019-05-01T16:06:54.767" v="1"/>
        <pc:sldMkLst>
          <pc:docMk/>
          <pc:sldMk cId="1847093003" sldId="4481"/>
        </pc:sldMkLst>
      </pc:sldChg>
      <pc:sldChg chg="add">
        <pc:chgData name="Farida Bharmal" userId="0d7e25ec-415e-4e95-bb4c-6c2e9cfb4fde" providerId="ADAL" clId="{F74ADA9B-316E-466A-AEA0-5EC4F3D32B84}" dt="2019-05-01T16:14:23.547" v="8"/>
        <pc:sldMkLst>
          <pc:docMk/>
          <pc:sldMk cId="1899493962" sldId="4499"/>
        </pc:sldMkLst>
      </pc:sldChg>
      <pc:sldChg chg="add">
        <pc:chgData name="Farida Bharmal" userId="0d7e25ec-415e-4e95-bb4c-6c2e9cfb4fde" providerId="ADAL" clId="{F74ADA9B-316E-466A-AEA0-5EC4F3D32B84}" dt="2019-05-01T16:14:23.547" v="8"/>
        <pc:sldMkLst>
          <pc:docMk/>
          <pc:sldMk cId="1496371899" sldId="4501"/>
        </pc:sldMkLst>
      </pc:sldChg>
      <pc:sldChg chg="add">
        <pc:chgData name="Farida Bharmal" userId="0d7e25ec-415e-4e95-bb4c-6c2e9cfb4fde" providerId="ADAL" clId="{F74ADA9B-316E-466A-AEA0-5EC4F3D32B84}" dt="2019-05-01T16:14:23.547" v="8"/>
        <pc:sldMkLst>
          <pc:docMk/>
          <pc:sldMk cId="1283439608" sldId="4502"/>
        </pc:sldMkLst>
      </pc:sldChg>
      <pc:sldChg chg="modSp">
        <pc:chgData name="Farida Bharmal" userId="0d7e25ec-415e-4e95-bb4c-6c2e9cfb4fde" providerId="ADAL" clId="{F74ADA9B-316E-466A-AEA0-5EC4F3D32B84}" dt="2019-05-01T16:18:07.661" v="11" actId="27636"/>
        <pc:sldMkLst>
          <pc:docMk/>
          <pc:sldMk cId="247676524" sldId="4510"/>
        </pc:sldMkLst>
        <pc:spChg chg="mod">
          <ac:chgData name="Farida Bharmal" userId="0d7e25ec-415e-4e95-bb4c-6c2e9cfb4fde" providerId="ADAL" clId="{F74ADA9B-316E-466A-AEA0-5EC4F3D32B84}" dt="2019-05-01T16:18:07.661" v="11" actId="27636"/>
          <ac:spMkLst>
            <pc:docMk/>
            <pc:sldMk cId="247676524" sldId="4510"/>
            <ac:spMk id="2" creationId="{4591ABA1-DB80-4003-9D56-1E263C0B339C}"/>
          </ac:spMkLst>
        </pc:spChg>
      </pc:sldChg>
      <pc:sldChg chg="ord">
        <pc:chgData name="Farida Bharmal" userId="0d7e25ec-415e-4e95-bb4c-6c2e9cfb4fde" providerId="ADAL" clId="{F74ADA9B-316E-466A-AEA0-5EC4F3D32B84}" dt="2019-05-01T16:06:54.767" v="1"/>
        <pc:sldMkLst>
          <pc:docMk/>
          <pc:sldMk cId="4245512558" sldId="4529"/>
        </pc:sldMkLst>
      </pc:sldChg>
      <pc:sldChg chg="ord">
        <pc:chgData name="Farida Bharmal" userId="0d7e25ec-415e-4e95-bb4c-6c2e9cfb4fde" providerId="ADAL" clId="{F74ADA9B-316E-466A-AEA0-5EC4F3D32B84}" dt="2019-05-01T16:06:54.767" v="1"/>
        <pc:sldMkLst>
          <pc:docMk/>
          <pc:sldMk cId="4133487147" sldId="4539"/>
        </pc:sldMkLst>
      </pc:sldChg>
      <pc:sldChg chg="ord">
        <pc:chgData name="Farida Bharmal" userId="0d7e25ec-415e-4e95-bb4c-6c2e9cfb4fde" providerId="ADAL" clId="{F74ADA9B-316E-466A-AEA0-5EC4F3D32B84}" dt="2019-05-01T16:06:54.767" v="1"/>
        <pc:sldMkLst>
          <pc:docMk/>
          <pc:sldMk cId="193090564" sldId="4547"/>
        </pc:sldMkLst>
      </pc:sldChg>
      <pc:sldChg chg="del ord">
        <pc:chgData name="Farida Bharmal" userId="0d7e25ec-415e-4e95-bb4c-6c2e9cfb4fde" providerId="ADAL" clId="{F74ADA9B-316E-466A-AEA0-5EC4F3D32B84}" dt="2019-05-01T16:18:11.882" v="12" actId="2696"/>
        <pc:sldMkLst>
          <pc:docMk/>
          <pc:sldMk cId="1707110095" sldId="4548"/>
        </pc:sldMkLst>
      </pc:sldChg>
      <pc:sldChg chg="del ord">
        <pc:chgData name="Farida Bharmal" userId="0d7e25ec-415e-4e95-bb4c-6c2e9cfb4fde" providerId="ADAL" clId="{F74ADA9B-316E-466A-AEA0-5EC4F3D32B84}" dt="2019-05-01T16:20:11.104" v="13" actId="2696"/>
        <pc:sldMkLst>
          <pc:docMk/>
          <pc:sldMk cId="2617703978" sldId="4553"/>
        </pc:sldMkLst>
      </pc:sldChg>
      <pc:sldChg chg="ord">
        <pc:chgData name="Farida Bharmal" userId="0d7e25ec-415e-4e95-bb4c-6c2e9cfb4fde" providerId="ADAL" clId="{F74ADA9B-316E-466A-AEA0-5EC4F3D32B84}" dt="2019-05-01T16:06:54.767" v="1"/>
        <pc:sldMkLst>
          <pc:docMk/>
          <pc:sldMk cId="4179292644" sldId="4554"/>
        </pc:sldMkLst>
      </pc:sldChg>
      <pc:sldChg chg="del ord">
        <pc:chgData name="Farida Bharmal" userId="0d7e25ec-415e-4e95-bb4c-6c2e9cfb4fde" providerId="ADAL" clId="{F74ADA9B-316E-466A-AEA0-5EC4F3D32B84}" dt="2019-05-01T16:14:22.484" v="7" actId="2696"/>
        <pc:sldMkLst>
          <pc:docMk/>
          <pc:sldMk cId="1676030489" sldId="4555"/>
        </pc:sldMkLst>
      </pc:sldChg>
      <pc:sldChg chg="ord">
        <pc:chgData name="Farida Bharmal" userId="0d7e25ec-415e-4e95-bb4c-6c2e9cfb4fde" providerId="ADAL" clId="{F74ADA9B-316E-466A-AEA0-5EC4F3D32B84}" dt="2019-05-01T16:16:16.642" v="9"/>
        <pc:sldMkLst>
          <pc:docMk/>
          <pc:sldMk cId="3128478256" sldId="4556"/>
        </pc:sldMkLst>
      </pc:sldChg>
      <pc:sldChg chg="add del">
        <pc:chgData name="Farida Bharmal" userId="0d7e25ec-415e-4e95-bb4c-6c2e9cfb4fde" providerId="ADAL" clId="{F74ADA9B-316E-466A-AEA0-5EC4F3D32B84}" dt="2019-05-01T16:10:20.500" v="3"/>
        <pc:sldMkLst>
          <pc:docMk/>
          <pc:sldMk cId="4024424531" sldId="4557"/>
        </pc:sldMkLst>
      </pc:sldChg>
      <pc:sldChg chg="add">
        <pc:chgData name="Farida Bharmal" userId="0d7e25ec-415e-4e95-bb4c-6c2e9cfb4fde" providerId="ADAL" clId="{F74ADA9B-316E-466A-AEA0-5EC4F3D32B84}" dt="2019-05-01T16:12:49.567" v="4"/>
        <pc:sldMkLst>
          <pc:docMk/>
          <pc:sldMk cId="36280079" sldId="8219"/>
        </pc:sldMkLst>
      </pc:sldChg>
      <pc:sldChg chg="add">
        <pc:chgData name="Farida Bharmal" userId="0d7e25ec-415e-4e95-bb4c-6c2e9cfb4fde" providerId="ADAL" clId="{F74ADA9B-316E-466A-AEA0-5EC4F3D32B84}" dt="2019-05-01T16:13:43.029" v="6"/>
        <pc:sldMkLst>
          <pc:docMk/>
          <pc:sldMk cId="1487042220" sldId="8220"/>
        </pc:sldMkLst>
      </pc:sldChg>
      <pc:sldChg chg="add">
        <pc:chgData name="Farida Bharmal" userId="0d7e25ec-415e-4e95-bb4c-6c2e9cfb4fde" providerId="ADAL" clId="{F74ADA9B-316E-466A-AEA0-5EC4F3D32B84}" dt="2019-05-01T16:13:09.089" v="5"/>
        <pc:sldMkLst>
          <pc:docMk/>
          <pc:sldMk cId="601676539" sldId="8221"/>
        </pc:sldMkLst>
      </pc:sldChg>
      <pc:sldChg chg="add">
        <pc:chgData name="Farida Bharmal" userId="0d7e25ec-415e-4e95-bb4c-6c2e9cfb4fde" providerId="ADAL" clId="{F74ADA9B-316E-466A-AEA0-5EC4F3D32B84}" dt="2019-05-01T16:14:23.547" v="8"/>
        <pc:sldMkLst>
          <pc:docMk/>
          <pc:sldMk cId="3791582875" sldId="8343"/>
        </pc:sldMkLst>
      </pc:sldChg>
    </pc:docChg>
  </pc:docChgLst>
  <pc:docChgLst>
    <pc:chgData name="Farida Bharmal" userId="0d7e25ec-415e-4e95-bb4c-6c2e9cfb4fde" providerId="ADAL" clId="{AA4DEC3F-ABF1-4E38-BED2-403D59607269}"/>
    <pc:docChg chg="delSld modSld sldOrd delMainMaster delSection modSection">
      <pc:chgData name="Farida Bharmal" userId="0d7e25ec-415e-4e95-bb4c-6c2e9cfb4fde" providerId="ADAL" clId="{AA4DEC3F-ABF1-4E38-BED2-403D59607269}" dt="2019-05-01T16:37:29.941" v="52" actId="18676"/>
      <pc:docMkLst>
        <pc:docMk/>
      </pc:docMkLst>
      <pc:sldChg chg="del">
        <pc:chgData name="Farida Bharmal" userId="0d7e25ec-415e-4e95-bb4c-6c2e9cfb4fde" providerId="ADAL" clId="{AA4DEC3F-ABF1-4E38-BED2-403D59607269}" dt="2019-05-01T16:37:24.549" v="6" actId="2696"/>
        <pc:sldMkLst>
          <pc:docMk/>
          <pc:sldMk cId="853063800" sldId="283"/>
        </pc:sldMkLst>
      </pc:sldChg>
      <pc:sldChg chg="del">
        <pc:chgData name="Farida Bharmal" userId="0d7e25ec-415e-4e95-bb4c-6c2e9cfb4fde" providerId="ADAL" clId="{AA4DEC3F-ABF1-4E38-BED2-403D59607269}" dt="2019-05-01T16:37:24.585" v="7" actId="2696"/>
        <pc:sldMkLst>
          <pc:docMk/>
          <pc:sldMk cId="4209081148" sldId="284"/>
        </pc:sldMkLst>
      </pc:sldChg>
      <pc:sldChg chg="del">
        <pc:chgData name="Farida Bharmal" userId="0d7e25ec-415e-4e95-bb4c-6c2e9cfb4fde" providerId="ADAL" clId="{AA4DEC3F-ABF1-4E38-BED2-403D59607269}" dt="2019-05-01T16:37:24.679" v="8" actId="2696"/>
        <pc:sldMkLst>
          <pc:docMk/>
          <pc:sldMk cId="3515449426" sldId="285"/>
        </pc:sldMkLst>
      </pc:sldChg>
      <pc:sldChg chg="del">
        <pc:chgData name="Farida Bharmal" userId="0d7e25ec-415e-4e95-bb4c-6c2e9cfb4fde" providerId="ADAL" clId="{AA4DEC3F-ABF1-4E38-BED2-403D59607269}" dt="2019-05-01T16:37:29.937" v="50" actId="2696"/>
        <pc:sldMkLst>
          <pc:docMk/>
          <pc:sldMk cId="699558713" sldId="631"/>
        </pc:sldMkLst>
      </pc:sldChg>
      <pc:sldChg chg="del">
        <pc:chgData name="Farida Bharmal" userId="0d7e25ec-415e-4e95-bb4c-6c2e9cfb4fde" providerId="ADAL" clId="{AA4DEC3F-ABF1-4E38-BED2-403D59607269}" dt="2019-05-01T16:37:24.990" v="15" actId="2696"/>
        <pc:sldMkLst>
          <pc:docMk/>
          <pc:sldMk cId="633178446" sldId="742"/>
        </pc:sldMkLst>
      </pc:sldChg>
      <pc:sldChg chg="del">
        <pc:chgData name="Farida Bharmal" userId="0d7e25ec-415e-4e95-bb4c-6c2e9cfb4fde" providerId="ADAL" clId="{AA4DEC3F-ABF1-4E38-BED2-403D59607269}" dt="2019-05-01T16:37:24.517" v="5" actId="2696"/>
        <pc:sldMkLst>
          <pc:docMk/>
          <pc:sldMk cId="2215990819" sldId="1560"/>
        </pc:sldMkLst>
      </pc:sldChg>
      <pc:sldChg chg="del">
        <pc:chgData name="Farida Bharmal" userId="0d7e25ec-415e-4e95-bb4c-6c2e9cfb4fde" providerId="ADAL" clId="{AA4DEC3F-ABF1-4E38-BED2-403D59607269}" dt="2019-05-01T16:37:24.852" v="11" actId="2696"/>
        <pc:sldMkLst>
          <pc:docMk/>
          <pc:sldMk cId="1591963105" sldId="1564"/>
        </pc:sldMkLst>
      </pc:sldChg>
      <pc:sldChg chg="del">
        <pc:chgData name="Farida Bharmal" userId="0d7e25ec-415e-4e95-bb4c-6c2e9cfb4fde" providerId="ADAL" clId="{AA4DEC3F-ABF1-4E38-BED2-403D59607269}" dt="2019-05-01T16:37:24.735" v="9" actId="2696"/>
        <pc:sldMkLst>
          <pc:docMk/>
          <pc:sldMk cId="485013865" sldId="1565"/>
        </pc:sldMkLst>
      </pc:sldChg>
      <pc:sldChg chg="ord">
        <pc:chgData name="Farida Bharmal" userId="0d7e25ec-415e-4e95-bb4c-6c2e9cfb4fde" providerId="ADAL" clId="{AA4DEC3F-ABF1-4E38-BED2-403D59607269}" dt="2019-05-01T16:34:58.112" v="1"/>
        <pc:sldMkLst>
          <pc:docMk/>
          <pc:sldMk cId="317433810" sldId="1566"/>
        </pc:sldMkLst>
      </pc:sldChg>
      <pc:sldChg chg="del">
        <pc:chgData name="Farida Bharmal" userId="0d7e25ec-415e-4e95-bb4c-6c2e9cfb4fde" providerId="ADAL" clId="{AA4DEC3F-ABF1-4E38-BED2-403D59607269}" dt="2019-05-01T16:37:24.878" v="12" actId="2696"/>
        <pc:sldMkLst>
          <pc:docMk/>
          <pc:sldMk cId="3606800164" sldId="4462"/>
        </pc:sldMkLst>
      </pc:sldChg>
      <pc:sldChg chg="del">
        <pc:chgData name="Farida Bharmal" userId="0d7e25ec-415e-4e95-bb4c-6c2e9cfb4fde" providerId="ADAL" clId="{AA4DEC3F-ABF1-4E38-BED2-403D59607269}" dt="2019-05-01T16:37:24.894" v="13" actId="2696"/>
        <pc:sldMkLst>
          <pc:docMk/>
          <pc:sldMk cId="1220126403" sldId="4549"/>
        </pc:sldMkLst>
      </pc:sldChg>
      <pc:sldChg chg="del">
        <pc:chgData name="Farida Bharmal" userId="0d7e25ec-415e-4e95-bb4c-6c2e9cfb4fde" providerId="ADAL" clId="{AA4DEC3F-ABF1-4E38-BED2-403D59607269}" dt="2019-05-01T16:37:24.957" v="14" actId="2696"/>
        <pc:sldMkLst>
          <pc:docMk/>
          <pc:sldMk cId="3735236362" sldId="4550"/>
        </pc:sldMkLst>
      </pc:sldChg>
      <pc:sldChg chg="del">
        <pc:chgData name="Farida Bharmal" userId="0d7e25ec-415e-4e95-bb4c-6c2e9cfb4fde" providerId="ADAL" clId="{AA4DEC3F-ABF1-4E38-BED2-403D59607269}" dt="2019-05-01T16:37:29.822" v="24" actId="2696"/>
        <pc:sldMkLst>
          <pc:docMk/>
          <pc:sldMk cId="3549308367" sldId="4551"/>
        </pc:sldMkLst>
      </pc:sldChg>
      <pc:sldChg chg="ord">
        <pc:chgData name="Farida Bharmal" userId="0d7e25ec-415e-4e95-bb4c-6c2e9cfb4fde" providerId="ADAL" clId="{AA4DEC3F-ABF1-4E38-BED2-403D59607269}" dt="2019-05-01T16:36:53.898" v="3"/>
        <pc:sldMkLst>
          <pc:docMk/>
          <pc:sldMk cId="559555736" sldId="4552"/>
        </pc:sldMkLst>
      </pc:sldChg>
      <pc:sldChg chg="ord">
        <pc:chgData name="Farida Bharmal" userId="0d7e25ec-415e-4e95-bb4c-6c2e9cfb4fde" providerId="ADAL" clId="{AA4DEC3F-ABF1-4E38-BED2-403D59607269}" dt="2019-05-01T16:36:24.457" v="2"/>
        <pc:sldMkLst>
          <pc:docMk/>
          <pc:sldMk cId="3128478256" sldId="4556"/>
        </pc:sldMkLst>
      </pc:sldChg>
      <pc:sldChg chg="ord">
        <pc:chgData name="Farida Bharmal" userId="0d7e25ec-415e-4e95-bb4c-6c2e9cfb4fde" providerId="ADAL" clId="{AA4DEC3F-ABF1-4E38-BED2-403D59607269}" dt="2019-05-01T16:36:57.312" v="4"/>
        <pc:sldMkLst>
          <pc:docMk/>
          <pc:sldMk cId="4257894506" sldId="8344"/>
        </pc:sldMkLst>
      </pc:sldChg>
      <pc:sldChg chg="del">
        <pc:chgData name="Farida Bharmal" userId="0d7e25ec-415e-4e95-bb4c-6c2e9cfb4fde" providerId="ADAL" clId="{AA4DEC3F-ABF1-4E38-BED2-403D59607269}" dt="2019-05-01T16:34:39.720" v="0"/>
        <pc:sldMkLst>
          <pc:docMk/>
          <pc:sldMk cId="2217763403" sldId="8345"/>
        </pc:sldMkLst>
      </pc:sldChg>
      <pc:sldMasterChg chg="del delSldLayout">
        <pc:chgData name="Farida Bharmal" userId="0d7e25ec-415e-4e95-bb4c-6c2e9cfb4fde" providerId="ADAL" clId="{AA4DEC3F-ABF1-4E38-BED2-403D59607269}" dt="2019-05-01T16:37:29.898" v="49" actId="2696"/>
        <pc:sldMasterMkLst>
          <pc:docMk/>
          <pc:sldMasterMk cId="2561232315" sldId="2147483660"/>
        </pc:sldMasterMkLst>
        <pc:sldLayoutChg chg="del">
          <pc:chgData name="Farida Bharmal" userId="0d7e25ec-415e-4e95-bb4c-6c2e9cfb4fde" providerId="ADAL" clId="{AA4DEC3F-ABF1-4E38-BED2-403D59607269}" dt="2019-05-01T16:37:29.825" v="25" actId="2696"/>
          <pc:sldLayoutMkLst>
            <pc:docMk/>
            <pc:sldMasterMk cId="2561232315" sldId="2147483660"/>
            <pc:sldLayoutMk cId="1515440306" sldId="2147483661"/>
          </pc:sldLayoutMkLst>
        </pc:sldLayoutChg>
        <pc:sldLayoutChg chg="del">
          <pc:chgData name="Farida Bharmal" userId="0d7e25ec-415e-4e95-bb4c-6c2e9cfb4fde" providerId="ADAL" clId="{AA4DEC3F-ABF1-4E38-BED2-403D59607269}" dt="2019-05-01T16:37:29.829" v="26" actId="2696"/>
          <pc:sldLayoutMkLst>
            <pc:docMk/>
            <pc:sldMasterMk cId="2561232315" sldId="2147483660"/>
            <pc:sldLayoutMk cId="719088551" sldId="2147483662"/>
          </pc:sldLayoutMkLst>
        </pc:sldLayoutChg>
        <pc:sldLayoutChg chg="del">
          <pc:chgData name="Farida Bharmal" userId="0d7e25ec-415e-4e95-bb4c-6c2e9cfb4fde" providerId="ADAL" clId="{AA4DEC3F-ABF1-4E38-BED2-403D59607269}" dt="2019-05-01T16:37:29.834" v="27" actId="2696"/>
          <pc:sldLayoutMkLst>
            <pc:docMk/>
            <pc:sldMasterMk cId="2561232315" sldId="2147483660"/>
            <pc:sldLayoutMk cId="2173185925" sldId="2147483663"/>
          </pc:sldLayoutMkLst>
        </pc:sldLayoutChg>
        <pc:sldLayoutChg chg="del">
          <pc:chgData name="Farida Bharmal" userId="0d7e25ec-415e-4e95-bb4c-6c2e9cfb4fde" providerId="ADAL" clId="{AA4DEC3F-ABF1-4E38-BED2-403D59607269}" dt="2019-05-01T16:37:29.838" v="28" actId="2696"/>
          <pc:sldLayoutMkLst>
            <pc:docMk/>
            <pc:sldMasterMk cId="2561232315" sldId="2147483660"/>
            <pc:sldLayoutMk cId="3888027220" sldId="2147483664"/>
          </pc:sldLayoutMkLst>
        </pc:sldLayoutChg>
        <pc:sldLayoutChg chg="del">
          <pc:chgData name="Farida Bharmal" userId="0d7e25ec-415e-4e95-bb4c-6c2e9cfb4fde" providerId="ADAL" clId="{AA4DEC3F-ABF1-4E38-BED2-403D59607269}" dt="2019-05-01T16:37:29.840" v="29" actId="2696"/>
          <pc:sldLayoutMkLst>
            <pc:docMk/>
            <pc:sldMasterMk cId="2561232315" sldId="2147483660"/>
            <pc:sldLayoutMk cId="2718445742" sldId="2147483665"/>
          </pc:sldLayoutMkLst>
        </pc:sldLayoutChg>
        <pc:sldLayoutChg chg="del">
          <pc:chgData name="Farida Bharmal" userId="0d7e25ec-415e-4e95-bb4c-6c2e9cfb4fde" providerId="ADAL" clId="{AA4DEC3F-ABF1-4E38-BED2-403D59607269}" dt="2019-05-01T16:37:29.842" v="30" actId="2696"/>
          <pc:sldLayoutMkLst>
            <pc:docMk/>
            <pc:sldMasterMk cId="2561232315" sldId="2147483660"/>
            <pc:sldLayoutMk cId="1027112058" sldId="2147483666"/>
          </pc:sldLayoutMkLst>
        </pc:sldLayoutChg>
        <pc:sldLayoutChg chg="del">
          <pc:chgData name="Farida Bharmal" userId="0d7e25ec-415e-4e95-bb4c-6c2e9cfb4fde" providerId="ADAL" clId="{AA4DEC3F-ABF1-4E38-BED2-403D59607269}" dt="2019-05-01T16:37:29.844" v="31" actId="2696"/>
          <pc:sldLayoutMkLst>
            <pc:docMk/>
            <pc:sldMasterMk cId="2561232315" sldId="2147483660"/>
            <pc:sldLayoutMk cId="768739286" sldId="2147483667"/>
          </pc:sldLayoutMkLst>
        </pc:sldLayoutChg>
        <pc:sldLayoutChg chg="del">
          <pc:chgData name="Farida Bharmal" userId="0d7e25ec-415e-4e95-bb4c-6c2e9cfb4fde" providerId="ADAL" clId="{AA4DEC3F-ABF1-4E38-BED2-403D59607269}" dt="2019-05-01T16:37:29.847" v="32" actId="2696"/>
          <pc:sldLayoutMkLst>
            <pc:docMk/>
            <pc:sldMasterMk cId="2561232315" sldId="2147483660"/>
            <pc:sldLayoutMk cId="1504202763" sldId="2147483668"/>
          </pc:sldLayoutMkLst>
        </pc:sldLayoutChg>
        <pc:sldLayoutChg chg="del">
          <pc:chgData name="Farida Bharmal" userId="0d7e25ec-415e-4e95-bb4c-6c2e9cfb4fde" providerId="ADAL" clId="{AA4DEC3F-ABF1-4E38-BED2-403D59607269}" dt="2019-05-01T16:37:29.851" v="33" actId="2696"/>
          <pc:sldLayoutMkLst>
            <pc:docMk/>
            <pc:sldMasterMk cId="2561232315" sldId="2147483660"/>
            <pc:sldLayoutMk cId="1429001838" sldId="2147483669"/>
          </pc:sldLayoutMkLst>
        </pc:sldLayoutChg>
        <pc:sldLayoutChg chg="del">
          <pc:chgData name="Farida Bharmal" userId="0d7e25ec-415e-4e95-bb4c-6c2e9cfb4fde" providerId="ADAL" clId="{AA4DEC3F-ABF1-4E38-BED2-403D59607269}" dt="2019-05-01T16:37:29.854" v="34" actId="2696"/>
          <pc:sldLayoutMkLst>
            <pc:docMk/>
            <pc:sldMasterMk cId="2561232315" sldId="2147483660"/>
            <pc:sldLayoutMk cId="4012695155" sldId="2147483670"/>
          </pc:sldLayoutMkLst>
        </pc:sldLayoutChg>
        <pc:sldLayoutChg chg="del">
          <pc:chgData name="Farida Bharmal" userId="0d7e25ec-415e-4e95-bb4c-6c2e9cfb4fde" providerId="ADAL" clId="{AA4DEC3F-ABF1-4E38-BED2-403D59607269}" dt="2019-05-01T16:37:29.856" v="35" actId="2696"/>
          <pc:sldLayoutMkLst>
            <pc:docMk/>
            <pc:sldMasterMk cId="2561232315" sldId="2147483660"/>
            <pc:sldLayoutMk cId="2224393553" sldId="2147483671"/>
          </pc:sldLayoutMkLst>
        </pc:sldLayoutChg>
        <pc:sldLayoutChg chg="del">
          <pc:chgData name="Farida Bharmal" userId="0d7e25ec-415e-4e95-bb4c-6c2e9cfb4fde" providerId="ADAL" clId="{AA4DEC3F-ABF1-4E38-BED2-403D59607269}" dt="2019-05-01T16:37:29.858" v="36" actId="2696"/>
          <pc:sldLayoutMkLst>
            <pc:docMk/>
            <pc:sldMasterMk cId="2561232315" sldId="2147483660"/>
            <pc:sldLayoutMk cId="364433808" sldId="2147483672"/>
          </pc:sldLayoutMkLst>
        </pc:sldLayoutChg>
        <pc:sldLayoutChg chg="del">
          <pc:chgData name="Farida Bharmal" userId="0d7e25ec-415e-4e95-bb4c-6c2e9cfb4fde" providerId="ADAL" clId="{AA4DEC3F-ABF1-4E38-BED2-403D59607269}" dt="2019-05-01T16:37:29.861" v="37" actId="2696"/>
          <pc:sldLayoutMkLst>
            <pc:docMk/>
            <pc:sldMasterMk cId="2561232315" sldId="2147483660"/>
            <pc:sldLayoutMk cId="2884230519" sldId="2147483673"/>
          </pc:sldLayoutMkLst>
        </pc:sldLayoutChg>
        <pc:sldLayoutChg chg="del">
          <pc:chgData name="Farida Bharmal" userId="0d7e25ec-415e-4e95-bb4c-6c2e9cfb4fde" providerId="ADAL" clId="{AA4DEC3F-ABF1-4E38-BED2-403D59607269}" dt="2019-05-01T16:37:29.863" v="38" actId="2696"/>
          <pc:sldLayoutMkLst>
            <pc:docMk/>
            <pc:sldMasterMk cId="2561232315" sldId="2147483660"/>
            <pc:sldLayoutMk cId="1613821898" sldId="2147483674"/>
          </pc:sldLayoutMkLst>
        </pc:sldLayoutChg>
        <pc:sldLayoutChg chg="del">
          <pc:chgData name="Farida Bharmal" userId="0d7e25ec-415e-4e95-bb4c-6c2e9cfb4fde" providerId="ADAL" clId="{AA4DEC3F-ABF1-4E38-BED2-403D59607269}" dt="2019-05-01T16:37:29.867" v="39" actId="2696"/>
          <pc:sldLayoutMkLst>
            <pc:docMk/>
            <pc:sldMasterMk cId="2561232315" sldId="2147483660"/>
            <pc:sldLayoutMk cId="247642935" sldId="2147483675"/>
          </pc:sldLayoutMkLst>
        </pc:sldLayoutChg>
        <pc:sldLayoutChg chg="del">
          <pc:chgData name="Farida Bharmal" userId="0d7e25ec-415e-4e95-bb4c-6c2e9cfb4fde" providerId="ADAL" clId="{AA4DEC3F-ABF1-4E38-BED2-403D59607269}" dt="2019-05-01T16:37:29.871" v="40" actId="2696"/>
          <pc:sldLayoutMkLst>
            <pc:docMk/>
            <pc:sldMasterMk cId="2561232315" sldId="2147483660"/>
            <pc:sldLayoutMk cId="1344552711" sldId="2147483676"/>
          </pc:sldLayoutMkLst>
        </pc:sldLayoutChg>
        <pc:sldLayoutChg chg="del">
          <pc:chgData name="Farida Bharmal" userId="0d7e25ec-415e-4e95-bb4c-6c2e9cfb4fde" providerId="ADAL" clId="{AA4DEC3F-ABF1-4E38-BED2-403D59607269}" dt="2019-05-01T16:37:29.873" v="41" actId="2696"/>
          <pc:sldLayoutMkLst>
            <pc:docMk/>
            <pc:sldMasterMk cId="2561232315" sldId="2147483660"/>
            <pc:sldLayoutMk cId="1631425009" sldId="2147483677"/>
          </pc:sldLayoutMkLst>
        </pc:sldLayoutChg>
        <pc:sldLayoutChg chg="del">
          <pc:chgData name="Farida Bharmal" userId="0d7e25ec-415e-4e95-bb4c-6c2e9cfb4fde" providerId="ADAL" clId="{AA4DEC3F-ABF1-4E38-BED2-403D59607269}" dt="2019-05-01T16:37:29.875" v="42" actId="2696"/>
          <pc:sldLayoutMkLst>
            <pc:docMk/>
            <pc:sldMasterMk cId="2561232315" sldId="2147483660"/>
            <pc:sldLayoutMk cId="2777388608" sldId="2147483678"/>
          </pc:sldLayoutMkLst>
        </pc:sldLayoutChg>
        <pc:sldLayoutChg chg="del">
          <pc:chgData name="Farida Bharmal" userId="0d7e25ec-415e-4e95-bb4c-6c2e9cfb4fde" providerId="ADAL" clId="{AA4DEC3F-ABF1-4E38-BED2-403D59607269}" dt="2019-05-01T16:37:29.878" v="43" actId="2696"/>
          <pc:sldLayoutMkLst>
            <pc:docMk/>
            <pc:sldMasterMk cId="2561232315" sldId="2147483660"/>
            <pc:sldLayoutMk cId="2648124737" sldId="2147483679"/>
          </pc:sldLayoutMkLst>
        </pc:sldLayoutChg>
        <pc:sldLayoutChg chg="del">
          <pc:chgData name="Farida Bharmal" userId="0d7e25ec-415e-4e95-bb4c-6c2e9cfb4fde" providerId="ADAL" clId="{AA4DEC3F-ABF1-4E38-BED2-403D59607269}" dt="2019-05-01T16:37:29.883" v="44" actId="2696"/>
          <pc:sldLayoutMkLst>
            <pc:docMk/>
            <pc:sldMasterMk cId="2561232315" sldId="2147483660"/>
            <pc:sldLayoutMk cId="4145348855" sldId="2147483680"/>
          </pc:sldLayoutMkLst>
        </pc:sldLayoutChg>
        <pc:sldLayoutChg chg="del">
          <pc:chgData name="Farida Bharmal" userId="0d7e25ec-415e-4e95-bb4c-6c2e9cfb4fde" providerId="ADAL" clId="{AA4DEC3F-ABF1-4E38-BED2-403D59607269}" dt="2019-05-01T16:37:29.887" v="45" actId="2696"/>
          <pc:sldLayoutMkLst>
            <pc:docMk/>
            <pc:sldMasterMk cId="2561232315" sldId="2147483660"/>
            <pc:sldLayoutMk cId="2477033792" sldId="2147483681"/>
          </pc:sldLayoutMkLst>
        </pc:sldLayoutChg>
        <pc:sldLayoutChg chg="del">
          <pc:chgData name="Farida Bharmal" userId="0d7e25ec-415e-4e95-bb4c-6c2e9cfb4fde" providerId="ADAL" clId="{AA4DEC3F-ABF1-4E38-BED2-403D59607269}" dt="2019-05-01T16:37:29.890" v="46" actId="2696"/>
          <pc:sldLayoutMkLst>
            <pc:docMk/>
            <pc:sldMasterMk cId="2561232315" sldId="2147483660"/>
            <pc:sldLayoutMk cId="2094755829" sldId="2147483682"/>
          </pc:sldLayoutMkLst>
        </pc:sldLayoutChg>
        <pc:sldLayoutChg chg="del">
          <pc:chgData name="Farida Bharmal" userId="0d7e25ec-415e-4e95-bb4c-6c2e9cfb4fde" providerId="ADAL" clId="{AA4DEC3F-ABF1-4E38-BED2-403D59607269}" dt="2019-05-01T16:37:29.893" v="47" actId="2696"/>
          <pc:sldLayoutMkLst>
            <pc:docMk/>
            <pc:sldMasterMk cId="2561232315" sldId="2147483660"/>
            <pc:sldLayoutMk cId="3497683698" sldId="2147483683"/>
          </pc:sldLayoutMkLst>
        </pc:sldLayoutChg>
        <pc:sldLayoutChg chg="del">
          <pc:chgData name="Farida Bharmal" userId="0d7e25ec-415e-4e95-bb4c-6c2e9cfb4fde" providerId="ADAL" clId="{AA4DEC3F-ABF1-4E38-BED2-403D59607269}" dt="2019-05-01T16:37:29.895" v="48" actId="2696"/>
          <pc:sldLayoutMkLst>
            <pc:docMk/>
            <pc:sldMasterMk cId="2561232315" sldId="2147483660"/>
            <pc:sldLayoutMk cId="3624242174" sldId="2147483685"/>
          </pc:sldLayoutMkLst>
        </pc:sldLayoutChg>
      </pc:sldMasterChg>
      <pc:sldMasterChg chg="del delSldLayout">
        <pc:chgData name="Farida Bharmal" userId="0d7e25ec-415e-4e95-bb4c-6c2e9cfb4fde" providerId="ADAL" clId="{AA4DEC3F-ABF1-4E38-BED2-403D59607269}" dt="2019-05-01T16:37:25.021" v="22" actId="2696"/>
        <pc:sldMasterMkLst>
          <pc:docMk/>
          <pc:sldMasterMk cId="393611994" sldId="2147483841"/>
        </pc:sldMasterMkLst>
        <pc:sldLayoutChg chg="del">
          <pc:chgData name="Farida Bharmal" userId="0d7e25ec-415e-4e95-bb4c-6c2e9cfb4fde" providerId="ADAL" clId="{AA4DEC3F-ABF1-4E38-BED2-403D59607269}" dt="2019-05-01T16:37:24.992" v="16" actId="2696"/>
          <pc:sldLayoutMkLst>
            <pc:docMk/>
            <pc:sldMasterMk cId="393611994" sldId="2147483841"/>
            <pc:sldLayoutMk cId="4156141017" sldId="2147483842"/>
          </pc:sldLayoutMkLst>
        </pc:sldLayoutChg>
        <pc:sldLayoutChg chg="del">
          <pc:chgData name="Farida Bharmal" userId="0d7e25ec-415e-4e95-bb4c-6c2e9cfb4fde" providerId="ADAL" clId="{AA4DEC3F-ABF1-4E38-BED2-403D59607269}" dt="2019-05-01T16:37:24.993" v="17" actId="2696"/>
          <pc:sldLayoutMkLst>
            <pc:docMk/>
            <pc:sldMasterMk cId="393611994" sldId="2147483841"/>
            <pc:sldLayoutMk cId="1013900381" sldId="2147483843"/>
          </pc:sldLayoutMkLst>
        </pc:sldLayoutChg>
        <pc:sldLayoutChg chg="del">
          <pc:chgData name="Farida Bharmal" userId="0d7e25ec-415e-4e95-bb4c-6c2e9cfb4fde" providerId="ADAL" clId="{AA4DEC3F-ABF1-4E38-BED2-403D59607269}" dt="2019-05-01T16:37:24.995" v="18" actId="2696"/>
          <pc:sldLayoutMkLst>
            <pc:docMk/>
            <pc:sldMasterMk cId="393611994" sldId="2147483841"/>
            <pc:sldLayoutMk cId="2650346503" sldId="2147483844"/>
          </pc:sldLayoutMkLst>
        </pc:sldLayoutChg>
        <pc:sldLayoutChg chg="del">
          <pc:chgData name="Farida Bharmal" userId="0d7e25ec-415e-4e95-bb4c-6c2e9cfb4fde" providerId="ADAL" clId="{AA4DEC3F-ABF1-4E38-BED2-403D59607269}" dt="2019-05-01T16:37:24.997" v="19" actId="2696"/>
          <pc:sldLayoutMkLst>
            <pc:docMk/>
            <pc:sldMasterMk cId="393611994" sldId="2147483841"/>
            <pc:sldLayoutMk cId="1889765373" sldId="2147483845"/>
          </pc:sldLayoutMkLst>
        </pc:sldLayoutChg>
        <pc:sldLayoutChg chg="del">
          <pc:chgData name="Farida Bharmal" userId="0d7e25ec-415e-4e95-bb4c-6c2e9cfb4fde" providerId="ADAL" clId="{AA4DEC3F-ABF1-4E38-BED2-403D59607269}" dt="2019-05-01T16:37:24.999" v="20" actId="2696"/>
          <pc:sldLayoutMkLst>
            <pc:docMk/>
            <pc:sldMasterMk cId="393611994" sldId="2147483841"/>
            <pc:sldLayoutMk cId="1709512545" sldId="2147483846"/>
          </pc:sldLayoutMkLst>
        </pc:sldLayoutChg>
        <pc:sldLayoutChg chg="del">
          <pc:chgData name="Farida Bharmal" userId="0d7e25ec-415e-4e95-bb4c-6c2e9cfb4fde" providerId="ADAL" clId="{AA4DEC3F-ABF1-4E38-BED2-403D59607269}" dt="2019-05-01T16:37:25.019" v="21" actId="2696"/>
          <pc:sldLayoutMkLst>
            <pc:docMk/>
            <pc:sldMasterMk cId="393611994" sldId="2147483841"/>
            <pc:sldLayoutMk cId="1745944193" sldId="2147483847"/>
          </pc:sldLayoutMkLst>
        </pc:sldLayoutChg>
      </pc:sldMasterChg>
      <pc:sldMasterChg chg="delSldLayout">
        <pc:chgData name="Farida Bharmal" userId="0d7e25ec-415e-4e95-bb4c-6c2e9cfb4fde" providerId="ADAL" clId="{AA4DEC3F-ABF1-4E38-BED2-403D59607269}" dt="2019-05-01T16:37:24.737" v="10" actId="2696"/>
        <pc:sldMasterMkLst>
          <pc:docMk/>
          <pc:sldMasterMk cId="4229364987" sldId="2147483848"/>
        </pc:sldMasterMkLst>
        <pc:sldLayoutChg chg="del">
          <pc:chgData name="Farida Bharmal" userId="0d7e25ec-415e-4e95-bb4c-6c2e9cfb4fde" providerId="ADAL" clId="{AA4DEC3F-ABF1-4E38-BED2-403D59607269}" dt="2019-05-01T16:37:24.737" v="10" actId="2696"/>
          <pc:sldLayoutMkLst>
            <pc:docMk/>
            <pc:sldMasterMk cId="4229364987" sldId="2147483848"/>
            <pc:sldLayoutMk cId="1819515290" sldId="2147483873"/>
          </pc:sldLayoutMkLst>
        </pc:sldLayoutChg>
      </pc:sldMasterChg>
      <pc:sldMasterChg chg="delSldLayout">
        <pc:chgData name="Farida Bharmal" userId="0d7e25ec-415e-4e95-bb4c-6c2e9cfb4fde" providerId="ADAL" clId="{AA4DEC3F-ABF1-4E38-BED2-403D59607269}" dt="2019-05-01T16:37:29.940" v="51" actId="2696"/>
        <pc:sldMasterMkLst>
          <pc:docMk/>
          <pc:sldMasterMk cId="2135348036" sldId="2147483877"/>
        </pc:sldMasterMkLst>
        <pc:sldLayoutChg chg="del">
          <pc:chgData name="Farida Bharmal" userId="0d7e25ec-415e-4e95-bb4c-6c2e9cfb4fde" providerId="ADAL" clId="{AA4DEC3F-ABF1-4E38-BED2-403D59607269}" dt="2019-05-01T16:37:29.940" v="51" actId="2696"/>
          <pc:sldLayoutMkLst>
            <pc:docMk/>
            <pc:sldMasterMk cId="2135348036" sldId="2147483877"/>
            <pc:sldLayoutMk cId="1920427759" sldId="21474839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96000"/>
                <a:lumMod val="100000"/>
              </a:schemeClr>
            </a:gs>
            <a:gs pos="78000">
              <a:schemeClr val="dk2">
                <a:tint val="60000"/>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18.03.2020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a:t>
            </a:fld>
            <a:endParaRPr lang="de-CH"/>
          </a:p>
        </p:txBody>
      </p:sp>
    </p:spTree>
    <p:extLst>
      <p:ext uri="{BB962C8B-B14F-4D97-AF65-F5344CB8AC3E}">
        <p14:creationId xmlns:p14="http://schemas.microsoft.com/office/powerpoint/2010/main" val="158718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t>
            </a:r>
            <a:r>
              <a:rPr lang="en-US" sz="1200" dirty="0"/>
              <a:t>aka.ms/</a:t>
            </a:r>
            <a:r>
              <a:rPr lang="en-US" sz="1200" dirty="0" err="1"/>
              <a:t>GovernanceDocs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13</a:t>
            </a:fld>
            <a:endParaRPr lang="de-CH"/>
          </a:p>
        </p:txBody>
      </p:sp>
    </p:spTree>
    <p:extLst>
      <p:ext uri="{BB962C8B-B14F-4D97-AF65-F5344CB8AC3E}">
        <p14:creationId xmlns:p14="http://schemas.microsoft.com/office/powerpoint/2010/main" val="277188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Management Groups.</a:t>
            </a:r>
          </a:p>
          <a:p>
            <a:endParaRPr lang="en-US" dirty="0"/>
          </a:p>
          <a:p>
            <a:r>
              <a:rPr lang="en-US" dirty="0"/>
              <a:t>In 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1E2450-2D3D-4F08-AA5A-FD9127C1685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214399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16</a:t>
            </a:fld>
            <a:endParaRPr lang="de-CH"/>
          </a:p>
        </p:txBody>
      </p:sp>
    </p:spTree>
    <p:extLst>
      <p:ext uri="{BB962C8B-B14F-4D97-AF65-F5344CB8AC3E}">
        <p14:creationId xmlns:p14="http://schemas.microsoft.com/office/powerpoint/2010/main" val="299065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18</a:t>
            </a:fld>
            <a:endParaRPr lang="de-CH"/>
          </a:p>
        </p:txBody>
      </p:sp>
    </p:spTree>
    <p:extLst>
      <p:ext uri="{BB962C8B-B14F-4D97-AF65-F5344CB8AC3E}">
        <p14:creationId xmlns:p14="http://schemas.microsoft.com/office/powerpoint/2010/main" val="155101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3/18/2020 3:10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19</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22</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34</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35</a:t>
            </a:fld>
            <a:endParaRPr lang="de-CH"/>
          </a:p>
        </p:txBody>
      </p:sp>
    </p:spTree>
    <p:extLst>
      <p:ext uri="{BB962C8B-B14F-4D97-AF65-F5344CB8AC3E}">
        <p14:creationId xmlns:p14="http://schemas.microsoft.com/office/powerpoint/2010/main" val="603753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36</a:t>
            </a:fld>
            <a:endParaRPr lang="de-CH"/>
          </a:p>
        </p:txBody>
      </p:sp>
    </p:spTree>
    <p:extLst>
      <p:ext uri="{BB962C8B-B14F-4D97-AF65-F5344CB8AC3E}">
        <p14:creationId xmlns:p14="http://schemas.microsoft.com/office/powerpoint/2010/main" val="327894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37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a:p>
            <a:endParaRPr lang="sv-SE" dirty="0"/>
          </a:p>
        </p:txBody>
      </p:sp>
      <p:sp>
        <p:nvSpPr>
          <p:cNvPr id="4" name="Slide Number Placeholder 3"/>
          <p:cNvSpPr>
            <a:spLocks noGrp="1"/>
          </p:cNvSpPr>
          <p:nvPr>
            <p:ph type="sldNum" sz="quarter" idx="5"/>
          </p:nvPr>
        </p:nvSpPr>
        <p:spPr/>
        <p:txBody>
          <a:bodyPr/>
          <a:lstStyle/>
          <a:p>
            <a:fld id="{36D9A439-E2E0-405F-B0F7-15E64DF1A0EA}" type="slidenum">
              <a:rPr lang="de-CH" smtClean="0"/>
              <a:t>37</a:t>
            </a:fld>
            <a:endParaRPr lang="de-CH"/>
          </a:p>
        </p:txBody>
      </p:sp>
    </p:spTree>
    <p:extLst>
      <p:ext uri="{BB962C8B-B14F-4D97-AF65-F5344CB8AC3E}">
        <p14:creationId xmlns:p14="http://schemas.microsoft.com/office/powerpoint/2010/main" val="2470412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38</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3/18/2020 3:10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43</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3:10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3:10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3/18/2020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20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the time anymore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51F336-CF54-465A-8A0E-358FF2E2B0BE}"/>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2 weeks later, they would have access to their environment.</a:t>
            </a:r>
          </a:p>
          <a:p>
            <a:endParaRPr lang="en-US" dirty="0"/>
          </a:p>
          <a:p>
            <a:r>
              <a:rPr lang="en-US" dirty="0"/>
              <a:t>This approach in the Cloud era slows things down and you sacrifice speed in order to be in control.</a:t>
            </a:r>
          </a:p>
          <a:p>
            <a:endParaRPr lang="sv-SE" dirty="0"/>
          </a:p>
        </p:txBody>
      </p:sp>
    </p:spTree>
    <p:extLst>
      <p:ext uri="{BB962C8B-B14F-4D97-AF65-F5344CB8AC3E}">
        <p14:creationId xmlns:p14="http://schemas.microsoft.com/office/powerpoint/2010/main" val="35037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8E4740-0CC0-495D-9A13-84101695F1E9}"/>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657570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 teams or business units wanting to consume Azure resources to address their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3/18/2020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1.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A609-02A0-42FE-AA96-AF8C943B6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7C03-2D19-46AC-B2A6-9D8BCC9C4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ABBB-2B53-4E39-8C03-66BB4AB1DACC}"/>
              </a:ext>
            </a:extLst>
          </p:cNvPr>
          <p:cNvSpPr>
            <a:spLocks noGrp="1"/>
          </p:cNvSpPr>
          <p:nvPr>
            <p:ph type="dt" sz="half" idx="10"/>
          </p:nvPr>
        </p:nvSpPr>
        <p:spPr/>
        <p:txBody>
          <a:bodyPr/>
          <a:lstStyle/>
          <a:p>
            <a:fld id="{3E3C2F32-47E1-4D90-8C64-89D7BCB0B356}" type="datetimeFigureOut">
              <a:rPr lang="en-US" smtClean="0"/>
              <a:t>3/18/2020</a:t>
            </a:fld>
            <a:endParaRPr lang="en-US"/>
          </a:p>
        </p:txBody>
      </p:sp>
      <p:sp>
        <p:nvSpPr>
          <p:cNvPr id="5" name="Footer Placeholder 4">
            <a:extLst>
              <a:ext uri="{FF2B5EF4-FFF2-40B4-BE49-F238E27FC236}">
                <a16:creationId xmlns:a16="http://schemas.microsoft.com/office/drawing/2014/main" id="{3C1D0117-1B70-4AB3-8DBA-5EAEAA44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926C4-B064-4F87-8109-5AFA3FF10197}"/>
              </a:ext>
            </a:extLst>
          </p:cNvPr>
          <p:cNvSpPr>
            <a:spLocks noGrp="1"/>
          </p:cNvSpPr>
          <p:nvPr>
            <p:ph type="sldNum" sz="quarter" idx="12"/>
          </p:nvPr>
        </p:nvSpPr>
        <p:spPr/>
        <p:txBody>
          <a:bodyPr/>
          <a:lstStyle/>
          <a:p>
            <a:fld id="{16E25FE8-7569-43AE-9627-434F5C2A52DA}" type="slidenum">
              <a:rPr lang="en-US" smtClean="0"/>
              <a:t>‹#›</a:t>
            </a:fld>
            <a:endParaRPr lang="en-US"/>
          </a:p>
        </p:txBody>
      </p:sp>
    </p:spTree>
    <p:extLst>
      <p:ext uri="{BB962C8B-B14F-4D97-AF65-F5344CB8AC3E}">
        <p14:creationId xmlns:p14="http://schemas.microsoft.com/office/powerpoint/2010/main" val="10990522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3/18/2020</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3/18/2020</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2"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1660304"/>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6534602"/>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358"/>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3803893"/>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409176"/>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50131"/>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4121344"/>
      </p:ext>
    </p:extLst>
  </p:cSld>
  <p:clrMapOvr>
    <a:masterClrMapping/>
  </p:clrMapOvr>
  <p:transition>
    <p:fade/>
  </p:transition>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670262158"/>
      </p:ext>
    </p:extLst>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1657091"/>
      </p:ext>
    </p:extLst>
  </p:cSld>
  <p:clrMapOvr>
    <a:masterClrMapping/>
  </p:clrMapOvr>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97897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41226668"/>
      </p:ext>
    </p:extLst>
  </p:cSld>
  <p:clrMapOvr>
    <a:masterClrMapping/>
  </p:clrMapOvr>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732183"/>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7145148"/>
      </p:ext>
    </p:extLst>
  </p:cSld>
  <p:clrMapOvr>
    <a:masterClrMapping/>
  </p:clrMapOvr>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2166790"/>
      </p:ext>
    </p:extLst>
  </p:cSld>
  <p:clrMapOvr>
    <a:masterClrMapping/>
  </p:clrMapOvr>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52150010"/>
      </p:ext>
    </p:extLst>
  </p:cSld>
  <p:clrMapOvr>
    <a:masterClrMapping/>
  </p:clrMapOvr>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5842355"/>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876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708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582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84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26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2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60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7296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1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610423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6982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theme" Target="../theme/theme10.xml"/><Relationship Id="rId1"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4.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image" Target="../media/image2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27.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image" Target="../media/image23.emf"/><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theme" Target="../theme/theme6.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theme" Target="../theme/theme8.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23.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9.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53803390"/>
      </p:ext>
    </p:extLst>
  </p:cSld>
  <p:clrMap bg1="lt1" tx1="dk1" bg2="lt2" tx2="dk2" accent1="accent1" accent2="accent2" accent3="accent3" accent4="accent4" accent5="accent5" accent6="accent6" hlink="hlink" folHlink="folHlink"/>
  <p:sldLayoutIdLst>
    <p:sldLayoutId id="214748494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3/18/2020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939" r:id="rId3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
        <p:nvSpPr>
          <p:cNvPr id="18" name="Title Placeholder 1">
            <a:extLst>
              <a:ext uri="{FF2B5EF4-FFF2-40B4-BE49-F238E27FC236}">
                <a16:creationId xmlns:a16="http://schemas.microsoft.com/office/drawing/2014/main" id="{B817E28D-C67E-4993-8D3F-E11A5C298C6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9" name="Text Placeholder 3">
            <a:extLst>
              <a:ext uri="{FF2B5EF4-FFF2-40B4-BE49-F238E27FC236}">
                <a16:creationId xmlns:a16="http://schemas.microsoft.com/office/drawing/2014/main" id="{E7F17F37-CE42-45ED-8636-7730189CF341}"/>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ID" hidden="1">
            <a:extLst>
              <a:ext uri="{FF2B5EF4-FFF2-40B4-BE49-F238E27FC236}">
                <a16:creationId xmlns:a16="http://schemas.microsoft.com/office/drawing/2014/main" id="{D81F13E5-546D-47A5-B74F-B24DCFB1BE85}"/>
              </a:ext>
            </a:extLst>
          </p:cNvPr>
          <p:cNvGrpSpPr/>
          <p:nvPr userDrawn="1"/>
        </p:nvGrpSpPr>
        <p:grpSpPr>
          <a:xfrm>
            <a:off x="0" y="0"/>
            <a:ext cx="12192000" cy="6858000"/>
            <a:chOff x="0" y="0"/>
            <a:chExt cx="12192000" cy="6858000"/>
          </a:xfrm>
        </p:grpSpPr>
        <p:cxnSp>
          <p:nvCxnSpPr>
            <p:cNvPr id="31" name="Straight Connector 30">
              <a:extLst>
                <a:ext uri="{FF2B5EF4-FFF2-40B4-BE49-F238E27FC236}">
                  <a16:creationId xmlns:a16="http://schemas.microsoft.com/office/drawing/2014/main" id="{0A894A91-87B3-430F-9759-3DF8FC3648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33D88A-AFAA-4629-96BF-942C0186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E3F78C-68D6-4E1A-B94A-AABABE5F8DA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42290C-8915-4ABE-88D5-A903C6ADB93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6A5F03-28AC-4289-BE1A-0D6D0CABC5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6108C-4971-49EC-B9FE-EF397BDEC05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21391-44BC-41DA-BD12-C153E91C7BA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DECE22-D647-42CA-8A0C-1871E3DEF91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C35EBF-5F6F-4875-AAB6-D67DBBBD999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160493-65F6-458F-A729-281A0E9261E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83C7E-3ADB-4F17-A1E2-20FE204927E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4A7AAA-A4D3-4D54-8C03-65407464291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EFBD3A-A74D-4857-9EB5-5D272C3FBF9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B23CAFB-25E2-46E2-A076-DA1D13DD2FA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F83F5F-7804-4648-AA32-00D01ACC002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4B36D2-C109-4F50-843C-6F50093574F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E00609-4706-41F8-A748-65C64F71E8A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A7E5ABA-C459-4767-BF0F-50B9B28CBC9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D46765-9A19-43C0-880B-48622EE1898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5FF3EF-276A-477F-A8BA-13D79062A13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CE2CE9-9CD7-4FD4-9FFE-4CA55671D06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5535F2-EDC3-4D15-8893-867D21331F4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22B1A2-AB1E-4233-BD37-29913EBB2D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5F6D55-9B16-46F4-9F3B-2FAB8A16839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7940F-3262-49D4-81F3-CFEAD5D18F8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EE2105-2533-452C-9E08-0914D7B9B93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28FC61-399C-4342-918A-E9BBB998AE6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39A7E1-046F-4A41-B0E9-9BD4739832A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3FF3D1-8585-4377-80A4-9B071740EB5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561430-9FEF-47A5-84EE-27AACF25162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BD57E9-CEF8-4AD5-A2CC-547496651CD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0BE4A0-768B-4B7E-9D96-4B8D3804F55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E4343E-B23B-4F9B-8DB6-D13D8E768F5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D087B8-B66E-40B1-B5CC-6F8486D73AB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5" name=".64 square" hidden="1">
            <a:extLst>
              <a:ext uri="{FF2B5EF4-FFF2-40B4-BE49-F238E27FC236}">
                <a16:creationId xmlns:a16="http://schemas.microsoft.com/office/drawing/2014/main" id="{AE2CC65B-0FB4-4D25-BF0F-A9BF609263ED}"/>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32 square" hidden="1">
            <a:extLst>
              <a:ext uri="{FF2B5EF4-FFF2-40B4-BE49-F238E27FC236}">
                <a16:creationId xmlns:a16="http://schemas.microsoft.com/office/drawing/2014/main" id="{5A50A726-5346-4E05-93CE-59883989CC0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663844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6" r:id="rId25"/>
    <p:sldLayoutId id="2147483967" r:id="rId26"/>
    <p:sldLayoutId id="2147483970" r:id="rId27"/>
  </p:sldLayoutIdLst>
  <p:transition>
    <p:fade/>
  </p:transition>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27.xml"/><Relationship Id="rId5" Type="http://schemas.openxmlformats.org/officeDocument/2006/relationships/image" Target="../media/image76.sv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11.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sv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11.xml"/><Relationship Id="rId5" Type="http://schemas.openxmlformats.org/officeDocument/2006/relationships/image" Target="../media/image82.sv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0.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6.xml"/><Relationship Id="rId1" Type="http://schemas.openxmlformats.org/officeDocument/2006/relationships/slideLayout" Target="../slideLayouts/slideLayout211.xm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7.xml"/><Relationship Id="rId1" Type="http://schemas.openxmlformats.org/officeDocument/2006/relationships/slideLayout" Target="../slideLayouts/slideLayout15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1.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67.xml"/><Relationship Id="rId6" Type="http://schemas.openxmlformats.org/officeDocument/2006/relationships/image" Target="../media/image94.png"/><Relationship Id="rId5" Type="http://schemas.openxmlformats.org/officeDocument/2006/relationships/image" Target="../media/image9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5.png"/><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1.xml"/></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2.xml"/></Relationships>
</file>

<file path=ppt/slides/_rels/slide3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3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27.xml"/><Relationship Id="rId6" Type="http://schemas.microsoft.com/office/2007/relationships/hdphoto" Target="../media/hdphoto3.wdp"/><Relationship Id="rId5" Type="http://schemas.openxmlformats.org/officeDocument/2006/relationships/image" Target="../media/image106.png"/><Relationship Id="rId4" Type="http://schemas.openxmlformats.org/officeDocument/2006/relationships/image" Target="../media/image105.sv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82.svg"/><Relationship Id="rId2" Type="http://schemas.openxmlformats.org/officeDocument/2006/relationships/notesSlide" Target="../notesSlides/notesSlide33.xml"/><Relationship Id="rId1" Type="http://schemas.openxmlformats.org/officeDocument/2006/relationships/slideLayout" Target="../slideLayouts/slideLayout215.xml"/><Relationship Id="rId6" Type="http://schemas.openxmlformats.org/officeDocument/2006/relationships/image" Target="../media/image81.png"/><Relationship Id="rId5" Type="http://schemas.openxmlformats.org/officeDocument/2006/relationships/image" Target="../media/image114.png"/><Relationship Id="rId4" Type="http://schemas.openxmlformats.org/officeDocument/2006/relationships/image" Target="../media/image113.emf"/></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15.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34.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21.png"/><Relationship Id="rId12" Type="http://schemas.openxmlformats.org/officeDocument/2006/relationships/image" Target="../media/image82.svg"/><Relationship Id="rId2" Type="http://schemas.openxmlformats.org/officeDocument/2006/relationships/notesSlide" Target="../notesSlides/notesSlide36.xml"/><Relationship Id="rId1" Type="http://schemas.openxmlformats.org/officeDocument/2006/relationships/slideLayout" Target="../slideLayouts/slideLayout234.xml"/><Relationship Id="rId6" Type="http://schemas.openxmlformats.org/officeDocument/2006/relationships/image" Target="../media/image120.png"/><Relationship Id="rId11" Type="http://schemas.openxmlformats.org/officeDocument/2006/relationships/image" Target="../media/image81.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3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26.png"/></Relationships>
</file>

<file path=ppt/slides/_rels/slide4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5.png"/><Relationship Id="rId1" Type="http://schemas.openxmlformats.org/officeDocument/2006/relationships/slideLayout" Target="../slideLayouts/slideLayout215.xml"/><Relationship Id="rId5" Type="http://schemas.openxmlformats.org/officeDocument/2006/relationships/image" Target="../media/image82.sv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233.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82.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5.png"/><Relationship Id="rId1" Type="http://schemas.openxmlformats.org/officeDocument/2006/relationships/slideLayout" Target="../slideLayouts/slideLayout234.xml"/><Relationship Id="rId4"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235.xml"/><Relationship Id="rId5" Type="http://schemas.openxmlformats.org/officeDocument/2006/relationships/image" Target="../media/image82.sv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34.xml"/><Relationship Id="rId4" Type="http://schemas.openxmlformats.org/officeDocument/2006/relationships/image" Target="../media/image13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27.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8.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3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36.xml"/><Relationship Id="rId6" Type="http://schemas.openxmlformats.org/officeDocument/2006/relationships/image" Target="../media/image55.emf"/><Relationship Id="rId11" Type="http://schemas.openxmlformats.org/officeDocument/2006/relationships/image" Target="../media/image42.svg"/><Relationship Id="rId5" Type="http://schemas.openxmlformats.org/officeDocument/2006/relationships/image" Target="../media/image54.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5.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3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71CA94-2669-458D-A33D-8809F47313BA}"/>
              </a:ext>
            </a:extLst>
          </p:cNvPr>
          <p:cNvSpPr>
            <a:spLocks noGrp="1"/>
          </p:cNvSpPr>
          <p:nvPr>
            <p:ph type="title"/>
          </p:nvPr>
        </p:nvSpPr>
        <p:spPr>
          <a:xfrm>
            <a:off x="677334" y="609600"/>
            <a:ext cx="3843375" cy="5175624"/>
          </a:xfrm>
        </p:spPr>
        <p:txBody>
          <a:bodyPr vert="horz" lIns="91440" tIns="45720" rIns="91440" bIns="45720" rtlCol="0" anchor="ctr">
            <a:normAutofit/>
          </a:bodyPr>
          <a:lstStyle/>
          <a:p>
            <a:r>
              <a:rPr lang="en-US">
                <a:solidFill>
                  <a:schemeClr val="tx1">
                    <a:lumMod val="85000"/>
                    <a:lumOff val="15000"/>
                  </a:schemeClr>
                </a:solidFill>
              </a:rPr>
              <a:t>Azure Governance</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A104935-437F-45F5-AD38-9EE1D98558D9}"/>
              </a:ext>
            </a:extLst>
          </p:cNvPr>
          <p:cNvSpPr>
            <a:spLocks noGrp="1"/>
          </p:cNvSpPr>
          <p:nvPr>
            <p:ph type="body" sz="quarter" idx="12"/>
          </p:nvPr>
        </p:nvSpPr>
        <p:spPr>
          <a:xfrm>
            <a:off x="6116084" y="609601"/>
            <a:ext cx="5511296" cy="5175624"/>
          </a:xfrm>
        </p:spPr>
        <p:txBody>
          <a:bodyPr vert="horz" lIns="91440" tIns="45720" rIns="91440" bIns="45720" rtlCol="0" anchor="ctr">
            <a:normAutofit/>
          </a:bodyPr>
          <a:lstStyle/>
          <a:p>
            <a:pPr>
              <a:spcBef>
                <a:spcPts val="1000"/>
              </a:spcBef>
              <a:buFont typeface="Wingdings 3" charset="2"/>
              <a:buChar char=""/>
            </a:pPr>
            <a:r>
              <a:rPr lang="en-US" dirty="0">
                <a:solidFill>
                  <a:srgbClr val="FFFFFF"/>
                </a:solidFill>
                <a:cs typeface="+mn-cs"/>
              </a:rPr>
              <a:t>Peter Drougge</a:t>
            </a:r>
          </a:p>
          <a:p>
            <a:pPr>
              <a:spcBef>
                <a:spcPts val="1000"/>
              </a:spcBef>
              <a:buFont typeface="Wingdings 3" charset="2"/>
              <a:buChar char=""/>
            </a:pPr>
            <a:r>
              <a:rPr lang="en-US" dirty="0">
                <a:solidFill>
                  <a:srgbClr val="FFFFFF"/>
                </a:solidFill>
                <a:cs typeface="+mn-cs"/>
              </a:rPr>
              <a:t>Martin Modin</a:t>
            </a:r>
          </a:p>
        </p:txBody>
      </p:sp>
    </p:spTree>
    <p:extLst>
      <p:ext uri="{BB962C8B-B14F-4D97-AF65-F5344CB8AC3E}">
        <p14:creationId xmlns:p14="http://schemas.microsoft.com/office/powerpoint/2010/main" val="378924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normAutofit fontScale="90000"/>
          </a:bodyPr>
          <a:lstStyle/>
          <a:p>
            <a:r>
              <a:rPr lang="en-US" dirty="0"/>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15796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dirty="0">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p:txBody>
          <a:bodyPr/>
          <a:lstStyle/>
          <a:p>
            <a:r>
              <a:rPr lang="en-US" dirty="0"/>
              <a:t>Applying Governance</a:t>
            </a:r>
          </a:p>
        </p:txBody>
      </p:sp>
      <p:sp>
        <p:nvSpPr>
          <p:cNvPr id="3" name="Content Placeholder 2">
            <a:extLst>
              <a:ext uri="{FF2B5EF4-FFF2-40B4-BE49-F238E27FC236}">
                <a16:creationId xmlns:a16="http://schemas.microsoft.com/office/drawing/2014/main" id="{F5514521-79B9-4056-BCA6-2A3B4FC1034B}"/>
              </a:ext>
            </a:extLst>
          </p:cNvPr>
          <p:cNvSpPr>
            <a:spLocks noGrp="1"/>
          </p:cNvSpPr>
          <p:nvPr>
            <p:ph idx="1"/>
          </p:nvPr>
        </p:nvSpPr>
        <p:spPr/>
        <p:txBody>
          <a:bodyPr/>
          <a:lstStyle/>
          <a:p>
            <a:endParaRPr lang="sv-SE"/>
          </a:p>
        </p:txBody>
      </p:sp>
      <p:sp>
        <p:nvSpPr>
          <p:cNvPr id="36" name="Oval 35">
            <a:extLst>
              <a:ext uri="{FF2B5EF4-FFF2-40B4-BE49-F238E27FC236}">
                <a16:creationId xmlns:a16="http://schemas.microsoft.com/office/drawing/2014/main" id="{9D7E5AA4-9AFD-4E08-96D4-9CC299E853D7}"/>
              </a:ext>
            </a:extLst>
          </p:cNvPr>
          <p:cNvSpPr/>
          <p:nvPr/>
        </p:nvSpPr>
        <p:spPr bwMode="auto">
          <a:xfrm>
            <a:off x="5799135" y="1715916"/>
            <a:ext cx="913112" cy="886222"/>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Left Bracket 7">
            <a:extLst>
              <a:ext uri="{FF2B5EF4-FFF2-40B4-BE49-F238E27FC236}">
                <a16:creationId xmlns:a16="http://schemas.microsoft.com/office/drawing/2014/main" id="{8FD0C599-EAD2-40E2-BD68-AEAFB9DE405E}"/>
              </a:ext>
            </a:extLst>
          </p:cNvPr>
          <p:cNvSpPr/>
          <p:nvPr/>
        </p:nvSpPr>
        <p:spPr>
          <a:xfrm rot="5400000">
            <a:off x="5918636" y="773060"/>
            <a:ext cx="679279" cy="502896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081864" y="2767422"/>
            <a:ext cx="2352823" cy="326346"/>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Org Management Group</a:t>
            </a:r>
          </a:p>
        </p:txBody>
      </p:sp>
      <p:sp>
        <p:nvSpPr>
          <p:cNvPr id="66" name="Flowchart: Alternate Process 9">
            <a:extLst>
              <a:ext uri="{FF2B5EF4-FFF2-40B4-BE49-F238E27FC236}">
                <a16:creationId xmlns:a16="http://schemas.microsoft.com/office/drawing/2014/main" id="{735EFEE4-E16B-41DF-84E9-E3E1E80D09A1}"/>
              </a:ext>
            </a:extLst>
          </p:cNvPr>
          <p:cNvSpPr/>
          <p:nvPr/>
        </p:nvSpPr>
        <p:spPr>
          <a:xfrm>
            <a:off x="1537841" y="543895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1E9A431A-DA8F-42E8-B69C-FFA3E618B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252" y="5148886"/>
            <a:ext cx="487520" cy="487520"/>
          </a:xfrm>
          <a:prstGeom prst="rect">
            <a:avLst/>
          </a:prstGeom>
        </p:spPr>
      </p:pic>
      <p:pic>
        <p:nvPicPr>
          <p:cNvPr id="83" name="Picture 82" descr="A close up of a logo&#10;&#10;Description generated with high confidence">
            <a:extLst>
              <a:ext uri="{FF2B5EF4-FFF2-40B4-BE49-F238E27FC236}">
                <a16:creationId xmlns:a16="http://schemas.microsoft.com/office/drawing/2014/main" id="{4A2759AF-76F5-4FCD-B3BE-783750710EA0}"/>
              </a:ext>
            </a:extLst>
          </p:cNvPr>
          <p:cNvPicPr>
            <a:picLocks noChangeAspect="1"/>
          </p:cNvPicPr>
          <p:nvPr/>
        </p:nvPicPr>
        <p:blipFill>
          <a:blip r:embed="rId5"/>
          <a:stretch>
            <a:fillRect/>
          </a:stretch>
        </p:blipFill>
        <p:spPr>
          <a:xfrm>
            <a:off x="5961885" y="1828952"/>
            <a:ext cx="590378" cy="590378"/>
          </a:xfrm>
          <a:prstGeom prst="rect">
            <a:avLst/>
          </a:prstGeom>
        </p:spPr>
      </p:pic>
      <p:grpSp>
        <p:nvGrpSpPr>
          <p:cNvPr id="25" name="Group 24">
            <a:extLst>
              <a:ext uri="{FF2B5EF4-FFF2-40B4-BE49-F238E27FC236}">
                <a16:creationId xmlns:a16="http://schemas.microsoft.com/office/drawing/2014/main" id="{2D9D932B-A50B-4838-A665-0A15CD55A06E}"/>
              </a:ext>
            </a:extLst>
          </p:cNvPr>
          <p:cNvGrpSpPr/>
          <p:nvPr/>
        </p:nvGrpSpPr>
        <p:grpSpPr>
          <a:xfrm>
            <a:off x="3454117" y="3709195"/>
            <a:ext cx="607547" cy="589656"/>
            <a:chOff x="3348101" y="3709195"/>
            <a:chExt cx="607547" cy="589656"/>
          </a:xfrm>
        </p:grpSpPr>
        <p:sp>
          <p:nvSpPr>
            <p:cNvPr id="81" name="Oval 80">
              <a:extLst>
                <a:ext uri="{FF2B5EF4-FFF2-40B4-BE49-F238E27FC236}">
                  <a16:creationId xmlns:a16="http://schemas.microsoft.com/office/drawing/2014/main" id="{BF4D824F-4846-416F-97CB-98F4C8991E81}"/>
                </a:ext>
              </a:extLst>
            </p:cNvPr>
            <p:cNvSpPr/>
            <p:nvPr/>
          </p:nvSpPr>
          <p:spPr bwMode="auto">
            <a:xfrm>
              <a:off x="3348101"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descr="A close up of a logo&#10;&#10;Description generated with high confidence">
              <a:extLst>
                <a:ext uri="{FF2B5EF4-FFF2-40B4-BE49-F238E27FC236}">
                  <a16:creationId xmlns:a16="http://schemas.microsoft.com/office/drawing/2014/main" id="{AF31552C-6A7A-4515-A591-F4CAADC68606}"/>
                </a:ext>
              </a:extLst>
            </p:cNvPr>
            <p:cNvPicPr>
              <a:picLocks noChangeAspect="1"/>
            </p:cNvPicPr>
            <p:nvPr/>
          </p:nvPicPr>
          <p:blipFill>
            <a:blip r:embed="rId5"/>
            <a:stretch>
              <a:fillRect/>
            </a:stretch>
          </p:blipFill>
          <p:spPr>
            <a:xfrm>
              <a:off x="3466865" y="3817369"/>
              <a:ext cx="366979" cy="366979"/>
            </a:xfrm>
            <a:prstGeom prst="rect">
              <a:avLst/>
            </a:prstGeom>
          </p:spPr>
        </p:pic>
      </p:grpSp>
      <p:grpSp>
        <p:nvGrpSpPr>
          <p:cNvPr id="26" name="Group 25">
            <a:extLst>
              <a:ext uri="{FF2B5EF4-FFF2-40B4-BE49-F238E27FC236}">
                <a16:creationId xmlns:a16="http://schemas.microsoft.com/office/drawing/2014/main" id="{8C854D81-D197-4077-BBE2-6A54D23F69B6}"/>
              </a:ext>
            </a:extLst>
          </p:cNvPr>
          <p:cNvGrpSpPr/>
          <p:nvPr/>
        </p:nvGrpSpPr>
        <p:grpSpPr>
          <a:xfrm>
            <a:off x="8468984" y="3709195"/>
            <a:ext cx="607547" cy="589656"/>
            <a:chOff x="8362968" y="3709195"/>
            <a:chExt cx="607547" cy="589656"/>
          </a:xfrm>
        </p:grpSpPr>
        <p:sp>
          <p:nvSpPr>
            <p:cNvPr id="84" name="Oval 83">
              <a:extLst>
                <a:ext uri="{FF2B5EF4-FFF2-40B4-BE49-F238E27FC236}">
                  <a16:creationId xmlns:a16="http://schemas.microsoft.com/office/drawing/2014/main" id="{335BC300-FFC9-4569-88F1-B310468F74C3}"/>
                </a:ext>
              </a:extLst>
            </p:cNvPr>
            <p:cNvSpPr/>
            <p:nvPr/>
          </p:nvSpPr>
          <p:spPr bwMode="auto">
            <a:xfrm>
              <a:off x="8362968" y="3709195"/>
              <a:ext cx="607547" cy="589656"/>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9" name="Picture 88" descr="A close up of a logo&#10;&#10;Description generated with high confidence">
              <a:extLst>
                <a:ext uri="{FF2B5EF4-FFF2-40B4-BE49-F238E27FC236}">
                  <a16:creationId xmlns:a16="http://schemas.microsoft.com/office/drawing/2014/main" id="{3139591F-1520-4747-B400-3CE8B5D522F1}"/>
                </a:ext>
              </a:extLst>
            </p:cNvPr>
            <p:cNvPicPr>
              <a:picLocks noChangeAspect="1"/>
            </p:cNvPicPr>
            <p:nvPr/>
          </p:nvPicPr>
          <p:blipFill>
            <a:blip r:embed="rId5"/>
            <a:stretch>
              <a:fillRect/>
            </a:stretch>
          </p:blipFill>
          <p:spPr>
            <a:xfrm>
              <a:off x="8487281" y="3829129"/>
              <a:ext cx="366979" cy="366979"/>
            </a:xfrm>
            <a:prstGeom prst="rect">
              <a:avLst/>
            </a:prstGeom>
          </p:spPr>
        </p:pic>
      </p:grpSp>
      <p:sp>
        <p:nvSpPr>
          <p:cNvPr id="46" name="Left Bracket 45">
            <a:extLst>
              <a:ext uri="{FF2B5EF4-FFF2-40B4-BE49-F238E27FC236}">
                <a16:creationId xmlns:a16="http://schemas.microsoft.com/office/drawing/2014/main" id="{94A58BB6-CFB4-4B54-97E6-FE6BEFF8A9B5}"/>
              </a:ext>
            </a:extLst>
          </p:cNvPr>
          <p:cNvSpPr/>
          <p:nvPr/>
        </p:nvSpPr>
        <p:spPr>
          <a:xfrm rot="5400000">
            <a:off x="3416953" y="2529010"/>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 Placeholder 3">
            <a:extLst>
              <a:ext uri="{FF2B5EF4-FFF2-40B4-BE49-F238E27FC236}">
                <a16:creationId xmlns:a16="http://schemas.microsoft.com/office/drawing/2014/main" id="{1551AE01-DCB2-48E0-9788-81BB739EA4C0}"/>
              </a:ext>
            </a:extLst>
          </p:cNvPr>
          <p:cNvSpPr txBox="1">
            <a:spLocks/>
          </p:cNvSpPr>
          <p:nvPr/>
        </p:nvSpPr>
        <p:spPr>
          <a:xfrm>
            <a:off x="2388174" y="4380311"/>
            <a:ext cx="2843092"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Prod Env Management Group</a:t>
            </a:r>
          </a:p>
        </p:txBody>
      </p:sp>
      <p:sp>
        <p:nvSpPr>
          <p:cNvPr id="54" name="Flowchart: Alternate Process 9">
            <a:extLst>
              <a:ext uri="{FF2B5EF4-FFF2-40B4-BE49-F238E27FC236}">
                <a16:creationId xmlns:a16="http://schemas.microsoft.com/office/drawing/2014/main" id="{1FA2A510-B691-4EF8-A101-67018A7FB159}"/>
              </a:ext>
            </a:extLst>
          </p:cNvPr>
          <p:cNvSpPr/>
          <p:nvPr/>
        </p:nvSpPr>
        <p:spPr>
          <a:xfrm>
            <a:off x="3154106"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3" name="Flowchart: Alternate Process 9">
            <a:extLst>
              <a:ext uri="{FF2B5EF4-FFF2-40B4-BE49-F238E27FC236}">
                <a16:creationId xmlns:a16="http://schemas.microsoft.com/office/drawing/2014/main" id="{E42E08B6-20B5-4786-8A9E-4AF5258E35DB}"/>
              </a:ext>
            </a:extLst>
          </p:cNvPr>
          <p:cNvSpPr/>
          <p:nvPr/>
        </p:nvSpPr>
        <p:spPr>
          <a:xfrm>
            <a:off x="4764977" y="543607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BAC45E78-30D1-4728-B237-413871616FF7}"/>
              </a:ext>
            </a:extLst>
          </p:cNvPr>
          <p:cNvGrpSpPr/>
          <p:nvPr/>
        </p:nvGrpSpPr>
        <p:grpSpPr>
          <a:xfrm>
            <a:off x="7069657" y="1890007"/>
            <a:ext cx="1725631" cy="529323"/>
            <a:chOff x="6963641" y="1890007"/>
            <a:chExt cx="1725631" cy="529323"/>
          </a:xfrm>
        </p:grpSpPr>
        <p:sp>
          <p:nvSpPr>
            <p:cNvPr id="77" name="Rectangle 76">
              <a:extLst>
                <a:ext uri="{FF2B5EF4-FFF2-40B4-BE49-F238E27FC236}">
                  <a16:creationId xmlns:a16="http://schemas.microsoft.com/office/drawing/2014/main" id="{3BEA2F77-9BEA-4790-8994-80F73C3B8574}"/>
                </a:ext>
              </a:extLst>
            </p:cNvPr>
            <p:cNvSpPr/>
            <p:nvPr/>
          </p:nvSpPr>
          <p:spPr>
            <a:xfrm>
              <a:off x="6963641" y="1890007"/>
              <a:ext cx="1725631" cy="52932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Baseline Policy</a:t>
              </a:r>
            </a:p>
          </p:txBody>
        </p:sp>
        <p:pic>
          <p:nvPicPr>
            <p:cNvPr id="1030" name="Picture 6" descr="Shield premium icon">
              <a:extLst>
                <a:ext uri="{FF2B5EF4-FFF2-40B4-BE49-F238E27FC236}">
                  <a16:creationId xmlns:a16="http://schemas.microsoft.com/office/drawing/2014/main" id="{0ED0F1F7-A8FD-4233-9ED0-E8A28C03B32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26757" y="197904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DA6A327A-63A5-47C6-A7A5-DB211D9A9E48}"/>
              </a:ext>
            </a:extLst>
          </p:cNvPr>
          <p:cNvGrpSpPr/>
          <p:nvPr/>
        </p:nvGrpSpPr>
        <p:grpSpPr>
          <a:xfrm>
            <a:off x="4303071" y="3735001"/>
            <a:ext cx="2212301" cy="529293"/>
            <a:chOff x="4197055" y="3735001"/>
            <a:chExt cx="2212301" cy="529293"/>
          </a:xfrm>
        </p:grpSpPr>
        <p:sp>
          <p:nvSpPr>
            <p:cNvPr id="78" name="Rectangle 77">
              <a:extLst>
                <a:ext uri="{FF2B5EF4-FFF2-40B4-BE49-F238E27FC236}">
                  <a16:creationId xmlns:a16="http://schemas.microsoft.com/office/drawing/2014/main" id="{4B5D8B51-0A42-4EC1-8AC9-725558614A91}"/>
                </a:ext>
              </a:extLst>
            </p:cNvPr>
            <p:cNvSpPr/>
            <p:nvPr/>
          </p:nvSpPr>
          <p:spPr>
            <a:xfrm>
              <a:off x="4197055" y="3735001"/>
              <a:ext cx="2212301" cy="529293"/>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Prod + Inherited Policy</a:t>
              </a:r>
              <a:r>
                <a:rPr kumimoji="0" lang="en-US" sz="1176" b="0" i="0" u="none" strike="noStrike" kern="0" cap="none" spc="0" normalizeH="0" baseline="0" noProof="0">
                  <a:ln>
                    <a:noFill/>
                  </a:ln>
                  <a:solidFill>
                    <a:srgbClr val="000000">
                      <a:lumMod val="75000"/>
                      <a:lumOff val="25000"/>
                    </a:srgbClr>
                  </a:solidFill>
                  <a:effectLst/>
                  <a:uLnTx/>
                  <a:uFillTx/>
                  <a:latin typeface="Segoe UI"/>
                  <a:ea typeface="+mn-ea"/>
                  <a:cs typeface="+mn-cs"/>
                </a:rPr>
                <a:t> </a:t>
              </a:r>
            </a:p>
          </p:txBody>
        </p:sp>
        <p:pic>
          <p:nvPicPr>
            <p:cNvPr id="92" name="Picture 6" descr="Shield premium icon">
              <a:extLst>
                <a:ext uri="{FF2B5EF4-FFF2-40B4-BE49-F238E27FC236}">
                  <a16:creationId xmlns:a16="http://schemas.microsoft.com/office/drawing/2014/main" id="{58ABD185-9C17-40B8-9806-B86426E53A6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93201" y="3817819"/>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46661-81DF-455B-8A33-75822EF4C7CD}"/>
              </a:ext>
            </a:extLst>
          </p:cNvPr>
          <p:cNvGrpSpPr/>
          <p:nvPr/>
        </p:nvGrpSpPr>
        <p:grpSpPr>
          <a:xfrm>
            <a:off x="9436370" y="3745950"/>
            <a:ext cx="2473718" cy="529292"/>
            <a:chOff x="9330354" y="3745950"/>
            <a:chExt cx="2473718" cy="529292"/>
          </a:xfrm>
        </p:grpSpPr>
        <p:sp>
          <p:nvSpPr>
            <p:cNvPr id="79" name="Rectangle 78">
              <a:extLst>
                <a:ext uri="{FF2B5EF4-FFF2-40B4-BE49-F238E27FC236}">
                  <a16:creationId xmlns:a16="http://schemas.microsoft.com/office/drawing/2014/main" id="{3CA54B61-0868-4140-8B16-2DA95CA487AA}"/>
                </a:ext>
              </a:extLst>
            </p:cNvPr>
            <p:cNvSpPr/>
            <p:nvPr/>
          </p:nvSpPr>
          <p:spPr>
            <a:xfrm>
              <a:off x="9330354" y="3745950"/>
              <a:ext cx="2473718" cy="529292"/>
            </a:xfrm>
            <a:prstGeom prst="rect">
              <a:avLst/>
            </a:prstGeom>
            <a:noFill/>
            <a:ln w="10795" cap="flat" cmpd="sng" algn="ctr">
              <a:noFill/>
              <a:prstDash val="solid"/>
            </a:ln>
            <a:effectLst/>
          </p:spPr>
          <p:txBody>
            <a:bodyPr rtlCol="0" anchor="ct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a:ln>
                    <a:noFill/>
                  </a:ln>
                  <a:solidFill>
                    <a:srgbClr val="000000">
                      <a:lumMod val="75000"/>
                      <a:lumOff val="25000"/>
                    </a:srgbClr>
                  </a:solidFill>
                  <a:effectLst/>
                  <a:uLnTx/>
                  <a:uFillTx/>
                  <a:latin typeface="Segoe UI"/>
                  <a:ea typeface="+mn-ea"/>
                  <a:cs typeface="+mn-cs"/>
                </a:rPr>
                <a:t>Pre-Prod + Inherited Policy</a:t>
              </a:r>
            </a:p>
          </p:txBody>
        </p:sp>
        <p:pic>
          <p:nvPicPr>
            <p:cNvPr id="93" name="Picture 6" descr="Shield premium icon">
              <a:extLst>
                <a:ext uri="{FF2B5EF4-FFF2-40B4-BE49-F238E27FC236}">
                  <a16:creationId xmlns:a16="http://schemas.microsoft.com/office/drawing/2014/main" id="{0E092DA9-A18F-42C2-A1A3-2B6C707A50A3}"/>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330354" y="3825038"/>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Left Bracket 93">
            <a:extLst>
              <a:ext uri="{FF2B5EF4-FFF2-40B4-BE49-F238E27FC236}">
                <a16:creationId xmlns:a16="http://schemas.microsoft.com/office/drawing/2014/main" id="{6D802630-CB4B-4C65-B070-57A1436B718A}"/>
              </a:ext>
            </a:extLst>
          </p:cNvPr>
          <p:cNvSpPr/>
          <p:nvPr/>
        </p:nvSpPr>
        <p:spPr>
          <a:xfrm rot="5400000">
            <a:off x="8433117" y="2535217"/>
            <a:ext cx="679279" cy="4627619"/>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 Placeholder 3">
            <a:extLst>
              <a:ext uri="{FF2B5EF4-FFF2-40B4-BE49-F238E27FC236}">
                <a16:creationId xmlns:a16="http://schemas.microsoft.com/office/drawing/2014/main" id="{824E8B91-5564-4352-A507-AF180C22F92E}"/>
              </a:ext>
            </a:extLst>
          </p:cNvPr>
          <p:cNvSpPr txBox="1">
            <a:spLocks/>
          </p:cNvSpPr>
          <p:nvPr/>
        </p:nvSpPr>
        <p:spPr>
          <a:xfrm>
            <a:off x="7434688" y="4374019"/>
            <a:ext cx="3244558" cy="326294"/>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5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Pre-prod Env Management Group</a:t>
            </a:r>
          </a:p>
        </p:txBody>
      </p:sp>
      <p:cxnSp>
        <p:nvCxnSpPr>
          <p:cNvPr id="16" name="Straight Connector 15">
            <a:extLst>
              <a:ext uri="{FF2B5EF4-FFF2-40B4-BE49-F238E27FC236}">
                <a16:creationId xmlns:a16="http://schemas.microsoft.com/office/drawing/2014/main" id="{E27F20A5-1B2A-4453-B2B7-9C5BB342A516}"/>
              </a:ext>
            </a:extLst>
          </p:cNvPr>
          <p:cNvCxnSpPr>
            <a:stCxn id="81" idx="6"/>
            <a:endCxn id="92" idx="1"/>
          </p:cNvCxnSpPr>
          <p:nvPr/>
        </p:nvCxnSpPr>
        <p:spPr>
          <a:xfrm flipV="1">
            <a:off x="4061664" y="4000699"/>
            <a:ext cx="337553" cy="33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FA77B3-32D7-4E88-9430-9FC66B7837A1}"/>
              </a:ext>
            </a:extLst>
          </p:cNvPr>
          <p:cNvCxnSpPr>
            <a:cxnSpLocks/>
            <a:stCxn id="84" idx="6"/>
            <a:endCxn id="93" idx="1"/>
          </p:cNvCxnSpPr>
          <p:nvPr/>
        </p:nvCxnSpPr>
        <p:spPr>
          <a:xfrm>
            <a:off x="9076531" y="4004023"/>
            <a:ext cx="359839" cy="38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B77BAE-D4AF-4CF0-A0BB-8E0E87D67BBC}"/>
              </a:ext>
            </a:extLst>
          </p:cNvPr>
          <p:cNvCxnSpPr>
            <a:cxnSpLocks/>
            <a:stCxn id="36" idx="6"/>
            <a:endCxn id="1030" idx="1"/>
          </p:cNvCxnSpPr>
          <p:nvPr/>
        </p:nvCxnSpPr>
        <p:spPr>
          <a:xfrm>
            <a:off x="6712247" y="2159027"/>
            <a:ext cx="520526" cy="2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55D520A0-9E0E-41FD-B05D-500F0A8B9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4006" y="5154132"/>
            <a:ext cx="487520" cy="487520"/>
          </a:xfrm>
          <a:prstGeom prst="rect">
            <a:avLst/>
          </a:prstGeom>
        </p:spPr>
      </p:pic>
      <p:pic>
        <p:nvPicPr>
          <p:cNvPr id="99" name="Graphic 98">
            <a:extLst>
              <a:ext uri="{FF2B5EF4-FFF2-40B4-BE49-F238E27FC236}">
                <a16:creationId xmlns:a16="http://schemas.microsoft.com/office/drawing/2014/main" id="{9DD14D30-95C1-4B0D-9B7A-7B6FD251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4752" y="5148886"/>
            <a:ext cx="487520" cy="487520"/>
          </a:xfrm>
          <a:prstGeom prst="rect">
            <a:avLst/>
          </a:prstGeom>
        </p:spPr>
      </p:pic>
      <p:sp>
        <p:nvSpPr>
          <p:cNvPr id="100" name="Flowchart: Alternate Process 9">
            <a:extLst>
              <a:ext uri="{FF2B5EF4-FFF2-40B4-BE49-F238E27FC236}">
                <a16:creationId xmlns:a16="http://schemas.microsoft.com/office/drawing/2014/main" id="{51277BD5-5695-4278-AAA6-BA0584DF15C2}"/>
              </a:ext>
            </a:extLst>
          </p:cNvPr>
          <p:cNvSpPr/>
          <p:nvPr/>
        </p:nvSpPr>
        <p:spPr>
          <a:xfrm>
            <a:off x="6797724" y="5436633"/>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1" name="Graphic 100">
            <a:extLst>
              <a:ext uri="{FF2B5EF4-FFF2-40B4-BE49-F238E27FC236}">
                <a16:creationId xmlns:a16="http://schemas.microsoft.com/office/drawing/2014/main" id="{3DA10172-33B9-4256-AA73-4FBF21C5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135" y="5146566"/>
            <a:ext cx="487520" cy="487520"/>
          </a:xfrm>
          <a:prstGeom prst="rect">
            <a:avLst/>
          </a:prstGeom>
        </p:spPr>
      </p:pic>
      <p:sp>
        <p:nvSpPr>
          <p:cNvPr id="102" name="Flowchart: Alternate Process 9">
            <a:extLst>
              <a:ext uri="{FF2B5EF4-FFF2-40B4-BE49-F238E27FC236}">
                <a16:creationId xmlns:a16="http://schemas.microsoft.com/office/drawing/2014/main" id="{065EEDF8-B539-4FA4-9490-625A6B1F0779}"/>
              </a:ext>
            </a:extLst>
          </p:cNvPr>
          <p:cNvSpPr/>
          <p:nvPr/>
        </p:nvSpPr>
        <p:spPr>
          <a:xfrm>
            <a:off x="8413989"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03" name="Flowchart: Alternate Process 9">
            <a:extLst>
              <a:ext uri="{FF2B5EF4-FFF2-40B4-BE49-F238E27FC236}">
                <a16:creationId xmlns:a16="http://schemas.microsoft.com/office/drawing/2014/main" id="{D6540D50-3D6F-47E6-A1F3-EB32F98BA6B8}"/>
              </a:ext>
            </a:extLst>
          </p:cNvPr>
          <p:cNvSpPr/>
          <p:nvPr/>
        </p:nvSpPr>
        <p:spPr>
          <a:xfrm>
            <a:off x="10024860" y="5433759"/>
            <a:ext cx="1128197" cy="446544"/>
          </a:xfrm>
          <a:prstGeom prst="rect">
            <a:avLst/>
          </a:prstGeom>
          <a:solidFill>
            <a:schemeClr val="tx2">
              <a:lumMod val="20000"/>
              <a:lumOff val="80000"/>
            </a:schemeClr>
          </a:solidFill>
          <a:ln w="12700" cap="flat" cmpd="sng" algn="ctr">
            <a:noFill/>
            <a:prstDash val="solid"/>
            <a:miter lim="800000"/>
          </a:ln>
          <a:effectLst/>
        </p:spPr>
        <p:txBody>
          <a:bodyPr lIns="0" tIns="0" rIns="0" bIns="0"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a:ea typeface="+mn-ea"/>
                <a:cs typeface="+mn-cs"/>
              </a:rPr>
              <a:t>pre-prod env</a:t>
            </a:r>
            <a:endParaRPr kumimoji="0" lang="en-US" sz="16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4" name="Graphic 103">
            <a:extLst>
              <a:ext uri="{FF2B5EF4-FFF2-40B4-BE49-F238E27FC236}">
                <a16:creationId xmlns:a16="http://schemas.microsoft.com/office/drawing/2014/main" id="{BBCFCC55-A447-4042-80BE-5F1CD26B7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3889" y="5151812"/>
            <a:ext cx="487520" cy="487520"/>
          </a:xfrm>
          <a:prstGeom prst="rect">
            <a:avLst/>
          </a:prstGeom>
        </p:spPr>
      </p:pic>
      <p:pic>
        <p:nvPicPr>
          <p:cNvPr id="105" name="Graphic 104">
            <a:extLst>
              <a:ext uri="{FF2B5EF4-FFF2-40B4-BE49-F238E27FC236}">
                <a16:creationId xmlns:a16="http://schemas.microsoft.com/office/drawing/2014/main" id="{5033FA18-1A58-4F29-A902-A14A409C7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4635" y="5146566"/>
            <a:ext cx="487520" cy="487520"/>
          </a:xfrm>
          <a:prstGeom prst="rect">
            <a:avLst/>
          </a:prstGeom>
        </p:spPr>
      </p:pic>
      <p:sp>
        <p:nvSpPr>
          <p:cNvPr id="42" name="Rectangle 41">
            <a:extLst>
              <a:ext uri="{FF2B5EF4-FFF2-40B4-BE49-F238E27FC236}">
                <a16:creationId xmlns:a16="http://schemas.microsoft.com/office/drawing/2014/main" id="{A8875C95-AF02-4870-95DF-93A6BE93B01C}"/>
              </a:ext>
            </a:extLst>
          </p:cNvPr>
          <p:cNvSpPr/>
          <p:nvPr/>
        </p:nvSpPr>
        <p:spPr>
          <a:xfrm>
            <a:off x="355419" y="1466707"/>
            <a:ext cx="497365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Environment modeling + org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Guardrails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Common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a:ln>
                  <a:noFill/>
                </a:ln>
                <a:solidFill>
                  <a:srgbClr val="0070C0"/>
                </a:solidFill>
                <a:effectLst/>
                <a:uLnTx/>
                <a:uFillTx/>
                <a:latin typeface="Segoe UI Semibold"/>
                <a:ea typeface="+mn-ea"/>
                <a:cs typeface="+mn-cs"/>
              </a:rPr>
              <a:t>Customization of infra/ guardrail</a:t>
            </a:r>
          </a:p>
        </p:txBody>
      </p:sp>
    </p:spTree>
    <p:extLst>
      <p:ext uri="{BB962C8B-B14F-4D97-AF65-F5344CB8AC3E}">
        <p14:creationId xmlns:p14="http://schemas.microsoft.com/office/powerpoint/2010/main" val="35932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250"/>
                                        <p:tgtEl>
                                          <p:spTgt spid="42">
                                            <p:txEl>
                                              <p:pRg st="0" end="0"/>
                                            </p:txEl>
                                          </p:spTgt>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250"/>
                                        <p:tgtEl>
                                          <p:spTgt spid="96"/>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250"/>
                                        <p:tgtEl>
                                          <p:spTgt spid="16"/>
                                        </p:tgtEl>
                                      </p:cBhvr>
                                    </p:animEffect>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250"/>
                                        <p:tgtEl>
                                          <p:spTgt spid="4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left)">
                                      <p:cBhvr>
                                        <p:cTn id="54" dur="25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animEffect transition="in" filter="fade">
                                      <p:cBhvr>
                                        <p:cTn id="57" dur="250"/>
                                        <p:tgtEl>
                                          <p:spTgt spid="42">
                                            <p:txEl>
                                              <p:pRg st="1" end="1"/>
                                            </p:txEl>
                                          </p:spTgt>
                                        </p:tgtEl>
                                      </p:cBhvr>
                                    </p:animEffect>
                                  </p:childTnLst>
                                </p:cTn>
                              </p:par>
                            </p:childTnLst>
                          </p:cTn>
                        </p:par>
                        <p:par>
                          <p:cTn id="58" fill="hold">
                            <p:stCondLst>
                              <p:cond delay="27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25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up)">
                                      <p:cBhvr>
                                        <p:cTn id="64" dur="250"/>
                                        <p:tgtEl>
                                          <p:spTgt spid="9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25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25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250"/>
                                        <p:tgtEl>
                                          <p:spTgt spid="100"/>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
                                        </p:tgtEl>
                                        <p:attrNameLst>
                                          <p:attrName>style.visibility</p:attrName>
                                        </p:attrNameLst>
                                      </p:cBhvr>
                                      <p:to>
                                        <p:strVal val="visible"/>
                                      </p:to>
                                    </p:set>
                                  </p:childTnLst>
                                </p:cTn>
                              </p:par>
                              <p:par>
                                <p:cTn id="94" presetID="10" presetClass="entr" presetSubtype="0" fill="hold" nodeType="withEffect">
                                  <p:stCondLst>
                                    <p:cond delay="0"/>
                                  </p:stCondLst>
                                  <p:childTnLst>
                                    <p:set>
                                      <p:cBhvr>
                                        <p:cTn id="95" dur="1" fill="hold">
                                          <p:stCondLst>
                                            <p:cond delay="0"/>
                                          </p:stCondLst>
                                        </p:cTn>
                                        <p:tgtEl>
                                          <p:spTgt spid="42">
                                            <p:txEl>
                                              <p:pRg st="2" end="2"/>
                                            </p:txEl>
                                          </p:spTgt>
                                        </p:tgtEl>
                                        <p:attrNameLst>
                                          <p:attrName>style.visibility</p:attrName>
                                        </p:attrNameLst>
                                      </p:cBhvr>
                                      <p:to>
                                        <p:strVal val="visible"/>
                                      </p:to>
                                    </p:set>
                                    <p:animEffect transition="in" filter="fade">
                                      <p:cBhvr>
                                        <p:cTn id="96" dur="250"/>
                                        <p:tgtEl>
                                          <p:spTgt spid="42">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xEl>
                                              <p:pRg st="3" end="3"/>
                                            </p:txEl>
                                          </p:spTgt>
                                        </p:tgtEl>
                                        <p:attrNameLst>
                                          <p:attrName>style.visibility</p:attrName>
                                        </p:attrNameLst>
                                      </p:cBhvr>
                                      <p:to>
                                        <p:strVal val="visible"/>
                                      </p:to>
                                    </p:set>
                                    <p:animEffect transition="in" filter="fade">
                                      <p:cBhvr>
                                        <p:cTn id="101" dur="25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P spid="46" grpId="0" animBg="1"/>
      <p:bldP spid="47" grpId="0" animBg="1"/>
      <p:bldP spid="54" grpId="0" animBg="1"/>
      <p:bldP spid="73" grpId="0" animBg="1"/>
      <p:bldP spid="94" grpId="0" animBg="1"/>
      <p:bldP spid="53" grpId="0" animBg="1"/>
      <p:bldP spid="100" grpId="0" animBg="1"/>
      <p:bldP spid="102"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p:txBody>
          <a:bodyPr>
            <a:normAutofit fontScale="90000"/>
          </a:bodyPr>
          <a:lstStyle/>
          <a:p>
            <a:r>
              <a:rPr lang="en-US">
                <a:solidFill>
                  <a:schemeClr val="accent1"/>
                </a:solidFill>
              </a:rPr>
              <a:t>Management Groups </a:t>
            </a:r>
            <a:r>
              <a:rPr lang="en-US"/>
              <a:t>to organize subscriptions</a:t>
            </a:r>
            <a:br>
              <a:rPr lang="en-US"/>
            </a:br>
            <a:endParaRPr lang="en-US"/>
          </a:p>
        </p:txBody>
      </p:sp>
      <p:sp>
        <p:nvSpPr>
          <p:cNvPr id="3" name="Content Placeholder 2">
            <a:extLst>
              <a:ext uri="{FF2B5EF4-FFF2-40B4-BE49-F238E27FC236}">
                <a16:creationId xmlns:a16="http://schemas.microsoft.com/office/drawing/2014/main" id="{7EF1BB39-B5EB-4CC5-BACC-433EC3639A65}"/>
              </a:ext>
            </a:extLst>
          </p:cNvPr>
          <p:cNvSpPr>
            <a:spLocks noGrp="1"/>
          </p:cNvSpPr>
          <p:nvPr>
            <p:ph idx="1"/>
          </p:nvPr>
        </p:nvSpPr>
        <p:spPr/>
        <p:txBody>
          <a:bodyPr/>
          <a:lstStyle/>
          <a:p>
            <a:endParaRPr lang="sv-SE"/>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3"/>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Management Groups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3215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a:bodyPr>
          <a:lstStyle/>
          <a:p>
            <a:pPr algn="ctr"/>
            <a:r>
              <a:rPr lang="en-US" dirty="0">
                <a:solidFill>
                  <a:srgbClr val="90C226"/>
                </a:solidFill>
                <a:latin typeface="Trebuchet MS" panose="020B0603020202020204" pitchFamily="34" charset="0"/>
              </a:rPr>
              <a:t>Azure RBAC</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589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idx="1"/>
          </p:nvPr>
        </p:nvSpPr>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Management group,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a:ln>
            <a:solidFill>
              <a:schemeClr val="tx1"/>
            </a:solidFill>
          </a:ln>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Azure Governance Workshop - Agenda</a:t>
            </a:r>
          </a:p>
        </p:txBody>
      </p:sp>
      <p:sp>
        <p:nvSpPr>
          <p:cNvPr id="3" name="Content Placeholder 2"/>
          <p:cNvSpPr>
            <a:spLocks noGrp="1"/>
          </p:cNvSpPr>
          <p:nvPr>
            <p:ph type="body" sz="quarter" idx="10"/>
          </p:nvPr>
        </p:nvSpPr>
        <p:spPr>
          <a:xfrm>
            <a:off x="586390" y="1434369"/>
            <a:ext cx="11605610" cy="4412978"/>
          </a:xfrm>
        </p:spPr>
        <p:txBody>
          <a:bodyPr>
            <a:normAutofit fontScale="92500" lnSpcReduction="20000"/>
          </a:bodyPr>
          <a:lstStyle/>
          <a:p>
            <a:pPr marL="457200" indent="-457200">
              <a:buFont typeface="Wingdings" panose="05000000000000000000" pitchFamily="2" charset="2"/>
              <a:buChar char="Ø"/>
            </a:pPr>
            <a:r>
              <a:rPr lang="en-US" sz="3200" dirty="0"/>
              <a:t>Kickoff &amp; Introductions</a:t>
            </a:r>
          </a:p>
          <a:p>
            <a:pPr marL="457200" indent="-457200">
              <a:buFont typeface="Wingdings" panose="05000000000000000000" pitchFamily="2" charset="2"/>
              <a:buChar char="Ø"/>
            </a:pPr>
            <a:r>
              <a:rPr lang="en-US" sz="3200" dirty="0"/>
              <a:t>Why Governance?</a:t>
            </a:r>
          </a:p>
          <a:p>
            <a:pPr marL="457200" indent="-457200">
              <a:buFont typeface="Wingdings" panose="05000000000000000000" pitchFamily="2" charset="2"/>
              <a:buChar char="Ø"/>
            </a:pPr>
            <a:r>
              <a:rPr lang="en-US" sz="3200" dirty="0"/>
              <a:t>Management Groups</a:t>
            </a:r>
          </a:p>
          <a:p>
            <a:pPr marL="457200" indent="-457200">
              <a:buFont typeface="Wingdings" panose="05000000000000000000" pitchFamily="2" charset="2"/>
              <a:buChar char="Ø"/>
            </a:pPr>
            <a:r>
              <a:rPr lang="en-US" sz="3200" dirty="0"/>
              <a:t>RBAC / Resource Locks</a:t>
            </a:r>
          </a:p>
          <a:p>
            <a:pPr marL="457200" indent="-457200">
              <a:buFont typeface="Wingdings" panose="05000000000000000000" pitchFamily="2" charset="2"/>
              <a:buChar char="Ø"/>
            </a:pPr>
            <a:r>
              <a:rPr lang="en-US" sz="3200" dirty="0"/>
              <a:t>Azure Policy / Initiatives</a:t>
            </a:r>
          </a:p>
          <a:p>
            <a:pPr marL="457200" indent="-457200">
              <a:buFont typeface="Wingdings" panose="05000000000000000000" pitchFamily="2" charset="2"/>
              <a:buChar char="Ø"/>
            </a:pPr>
            <a:r>
              <a:rPr lang="en-US" sz="3200" dirty="0"/>
              <a:t>Blueprints</a:t>
            </a:r>
          </a:p>
          <a:p>
            <a:pPr marL="457200" indent="-457200">
              <a:buFont typeface="Wingdings" panose="05000000000000000000" pitchFamily="2" charset="2"/>
              <a:buChar char="Ø"/>
            </a:pPr>
            <a:r>
              <a:rPr lang="en-US" sz="3200" dirty="0"/>
              <a:t>Cost Management</a:t>
            </a:r>
          </a:p>
          <a:p>
            <a:pPr marL="457200" indent="-457200">
              <a:buFont typeface="Wingdings" panose="05000000000000000000" pitchFamily="2" charset="2"/>
              <a:buChar char="Ø"/>
            </a:pPr>
            <a:r>
              <a:rPr lang="en-US" sz="3200" dirty="0"/>
              <a:t>Resource Graph</a:t>
            </a:r>
          </a:p>
          <a:p>
            <a:pPr marL="457200" indent="-457200">
              <a:buFont typeface="Wingdings" panose="05000000000000000000" pitchFamily="2" charset="2"/>
              <a:buChar char="Ø"/>
            </a:pPr>
            <a:r>
              <a:rPr lang="en-US" sz="3200" dirty="0"/>
              <a:t>Closing</a:t>
            </a:r>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2</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 RBAC </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531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32434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22</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a:xfrm>
            <a:off x="673100" y="2404534"/>
            <a:ext cx="8600903" cy="1646302"/>
          </a:xfrm>
        </p:spPr>
        <p:txBody>
          <a:bodyPr>
            <a:normAutofit fontScale="90000"/>
          </a:bodyPr>
          <a:lstStyle/>
          <a:p>
            <a:pPr algn="ctr"/>
            <a:r>
              <a:rPr lang="en-US" dirty="0">
                <a:solidFill>
                  <a:srgbClr val="90C226"/>
                </a:solidFill>
                <a:latin typeface="Trebuchet MS" panose="020B0603020202020204" pitchFamily="34" charset="0"/>
              </a:rPr>
              <a:t>Azure</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Resource locks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3" name="Subtitle 2">
            <a:extLst>
              <a:ext uri="{FF2B5EF4-FFF2-40B4-BE49-F238E27FC236}">
                <a16:creationId xmlns:a16="http://schemas.microsoft.com/office/drawing/2014/main" id="{FEBEB973-389B-447D-AD5A-09682C7BC34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50657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73FE1-A5AC-4F1E-A59D-D34649209421}"/>
              </a:ext>
            </a:extLst>
          </p:cNvPr>
          <p:cNvSpPr>
            <a:spLocks noGrp="1"/>
          </p:cNvSpPr>
          <p:nvPr>
            <p:ph type="title"/>
          </p:nvPr>
        </p:nvSpPr>
        <p:spPr/>
        <p:txBody>
          <a:bodyPr/>
          <a:lstStyle/>
          <a:p>
            <a:r>
              <a:rPr lang="en-US" dirty="0"/>
              <a:t>Azure Policy</a:t>
            </a:r>
            <a:endParaRPr lang="sv-SE" dirty="0"/>
          </a:p>
        </p:txBody>
      </p:sp>
      <p:sp>
        <p:nvSpPr>
          <p:cNvPr id="5" name="Text Placeholder 4">
            <a:extLst>
              <a:ext uri="{FF2B5EF4-FFF2-40B4-BE49-F238E27FC236}">
                <a16:creationId xmlns:a16="http://schemas.microsoft.com/office/drawing/2014/main" id="{FAC0DDBB-B373-44A7-84DA-644C0EB1A4B0}"/>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603716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normAutofit fontScale="90000"/>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Logistics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Exits</a:t>
            </a:r>
          </a:p>
          <a:p>
            <a:pPr marL="457200" indent="-457200">
              <a:buFont typeface="Wingdings" panose="05000000000000000000" pitchFamily="2" charset="2"/>
              <a:buChar char="Ø"/>
            </a:pPr>
            <a:r>
              <a:rPr lang="en-US" sz="3200" dirty="0"/>
              <a:t>Restrooms</a:t>
            </a:r>
          </a:p>
          <a:p>
            <a:pPr marL="457200" indent="-457200">
              <a:buFont typeface="Wingdings" panose="05000000000000000000" pitchFamily="2" charset="2"/>
              <a:buChar char="Ø"/>
            </a:pPr>
            <a:r>
              <a:rPr lang="en-US" sz="3200" dirty="0"/>
              <a:t>Coffee and drinks</a:t>
            </a:r>
          </a:p>
          <a:p>
            <a:pPr marL="457200" indent="-457200">
              <a:buFont typeface="Wingdings" panose="05000000000000000000" pitchFamily="2" charset="2"/>
              <a:buChar char="Ø"/>
            </a:pPr>
            <a:r>
              <a:rPr lang="en-US" sz="3200" dirty="0"/>
              <a:t>Lunch</a:t>
            </a:r>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3</a:t>
            </a:fld>
            <a:endParaRPr lang="en-US" sz="1765" dirty="0">
              <a:latin typeface="Segoe UI"/>
            </a:endParaRPr>
          </a:p>
        </p:txBody>
      </p:sp>
    </p:spTree>
    <p:extLst>
      <p:ext uri="{BB962C8B-B14F-4D97-AF65-F5344CB8AC3E}">
        <p14:creationId xmlns:p14="http://schemas.microsoft.com/office/powerpoint/2010/main" val="182388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966-604F-4557-91E5-098685A90A14}"/>
              </a:ext>
            </a:extLst>
          </p:cNvPr>
          <p:cNvSpPr>
            <a:spLocks noGrp="1"/>
          </p:cNvSpPr>
          <p:nvPr>
            <p:ph type="title"/>
          </p:nvPr>
        </p:nvSpPr>
        <p:spPr/>
        <p:txBody>
          <a:bodyPr/>
          <a:lstStyle/>
          <a:p>
            <a:r>
              <a:rPr lang="en-US" dirty="0"/>
              <a:t>Example policies</a:t>
            </a:r>
            <a:endParaRPr lang="sv-SE" dirty="0"/>
          </a:p>
        </p:txBody>
      </p:sp>
      <p:sp>
        <p:nvSpPr>
          <p:cNvPr id="3" name="Content Placeholder 2">
            <a:extLst>
              <a:ext uri="{FF2B5EF4-FFF2-40B4-BE49-F238E27FC236}">
                <a16:creationId xmlns:a16="http://schemas.microsoft.com/office/drawing/2014/main" id="{EA9B76D0-69B0-46B7-BD13-69A24CC941B7}"/>
              </a:ext>
            </a:extLst>
          </p:cNvPr>
          <p:cNvSpPr>
            <a:spLocks noGrp="1"/>
          </p:cNvSpPr>
          <p:nvPr>
            <p:ph idx="1"/>
          </p:nvPr>
        </p:nvSpPr>
        <p:spPr/>
        <p:txBody>
          <a:bodyPr/>
          <a:lstStyle/>
          <a:p>
            <a:pPr fontAlgn="ctr"/>
            <a:r>
              <a:rPr lang="en-US" dirty="0"/>
              <a:t>Blob storage encryption should be enabled</a:t>
            </a:r>
          </a:p>
          <a:p>
            <a:pPr fontAlgn="ctr"/>
            <a:r>
              <a:rPr lang="en-US" dirty="0"/>
              <a:t>File storage encryption should be enabled</a:t>
            </a:r>
          </a:p>
          <a:p>
            <a:pPr fontAlgn="ctr"/>
            <a:r>
              <a:rPr lang="en-US" dirty="0"/>
              <a:t>SQL TDE should be enabled</a:t>
            </a:r>
          </a:p>
          <a:p>
            <a:pPr fontAlgn="ctr"/>
            <a:r>
              <a:rPr lang="en-US" dirty="0"/>
              <a:t>SQL threat detection should be enabled</a:t>
            </a:r>
          </a:p>
          <a:p>
            <a:pPr fontAlgn="ctr"/>
            <a:r>
              <a:rPr lang="en-US" dirty="0"/>
              <a:t>VM should have antimalware extension enabled</a:t>
            </a:r>
          </a:p>
          <a:p>
            <a:pPr fontAlgn="ctr"/>
            <a:r>
              <a:rPr lang="en-US" dirty="0"/>
              <a:t>VM should use managed disks</a:t>
            </a:r>
          </a:p>
          <a:p>
            <a:pPr fontAlgn="ctr"/>
            <a:r>
              <a:rPr lang="en-US" dirty="0"/>
              <a:t>Storage accounts should not be open to public network</a:t>
            </a:r>
          </a:p>
          <a:p>
            <a:endParaRPr lang="sv-SE" dirty="0"/>
          </a:p>
        </p:txBody>
      </p:sp>
    </p:spTree>
    <p:extLst>
      <p:ext uri="{BB962C8B-B14F-4D97-AF65-F5344CB8AC3E}">
        <p14:creationId xmlns:p14="http://schemas.microsoft.com/office/powerpoint/2010/main" val="2587744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normAutofit fontScale="90000"/>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Policy</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107904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16F44-CF83-48B6-BC1E-79F3EBE31B0E}"/>
              </a:ext>
            </a:extLst>
          </p:cNvPr>
          <p:cNvSpPr>
            <a:spLocks noGrp="1"/>
          </p:cNvSpPr>
          <p:nvPr>
            <p:ph type="title"/>
          </p:nvPr>
        </p:nvSpPr>
        <p:spPr/>
        <p:txBody>
          <a:bodyPr/>
          <a:lstStyle/>
          <a:p>
            <a:r>
              <a:rPr lang="en-US" dirty="0"/>
              <a:t>Azure Blueprints</a:t>
            </a:r>
            <a:endParaRPr lang="sv-SE" dirty="0"/>
          </a:p>
        </p:txBody>
      </p:sp>
      <p:sp>
        <p:nvSpPr>
          <p:cNvPr id="4" name="Text Placeholder 3">
            <a:extLst>
              <a:ext uri="{FF2B5EF4-FFF2-40B4-BE49-F238E27FC236}">
                <a16:creationId xmlns:a16="http://schemas.microsoft.com/office/drawing/2014/main" id="{16F07C93-4C93-4509-9329-A376313CB6C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11687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90C226"/>
                </a:solidFill>
              </a:rPr>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p:txBody>
          <a:bodyPr/>
          <a:lstStyle/>
          <a:p>
            <a:r>
              <a:rPr lang="en-US" sz="4400" dirty="0"/>
              <a:t>How it works</a:t>
            </a:r>
          </a:p>
        </p:txBody>
      </p:sp>
      <p:sp>
        <p:nvSpPr>
          <p:cNvPr id="2" name="Content Placeholder 1">
            <a:extLst>
              <a:ext uri="{FF2B5EF4-FFF2-40B4-BE49-F238E27FC236}">
                <a16:creationId xmlns:a16="http://schemas.microsoft.com/office/drawing/2014/main" id="{179A9BB6-8451-4449-9EAA-B382F6DBEDBA}"/>
              </a:ext>
            </a:extLst>
          </p:cNvPr>
          <p:cNvSpPr>
            <a:spLocks noGrp="1"/>
          </p:cNvSpPr>
          <p:nvPr>
            <p:ph idx="1"/>
          </p:nvPr>
        </p:nvSpPr>
        <p:spPr/>
        <p:txBody>
          <a:bodyPr/>
          <a:lstStyle/>
          <a:p>
            <a:endParaRPr lang="sv-SE"/>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FFB26A-B911-4FE1-A4DB-B68CAD0387D1}"/>
              </a:ext>
            </a:extLst>
          </p:cNvPr>
          <p:cNvSpPr>
            <a:spLocks noGrp="1"/>
          </p:cNvSpPr>
          <p:nvPr>
            <p:ph type="title"/>
          </p:nvPr>
        </p:nvSpPr>
        <p:spPr/>
        <p:txBody>
          <a:bodyPr/>
          <a:lstStyle/>
          <a:p>
            <a:r>
              <a:rPr lang="en-US" dirty="0"/>
              <a:t>Introductions</a:t>
            </a:r>
          </a:p>
        </p:txBody>
      </p:sp>
      <p:sp>
        <p:nvSpPr>
          <p:cNvPr id="3" name="Content Placeholder 2"/>
          <p:cNvSpPr>
            <a:spLocks noGrp="1"/>
          </p:cNvSpPr>
          <p:nvPr>
            <p:ph type="body" sz="quarter" idx="10"/>
          </p:nvPr>
        </p:nvSpPr>
        <p:spPr>
          <a:xfrm>
            <a:off x="586390" y="1434369"/>
            <a:ext cx="11605610" cy="4412978"/>
          </a:xfrm>
        </p:spPr>
        <p:txBody>
          <a:bodyPr>
            <a:normAutofit/>
          </a:bodyPr>
          <a:lstStyle/>
          <a:p>
            <a:pPr marL="457200" indent="-457200">
              <a:buFont typeface="Wingdings" panose="05000000000000000000" pitchFamily="2" charset="2"/>
              <a:buChar char="Ø"/>
            </a:pPr>
            <a:r>
              <a:rPr lang="en-US" sz="3200" dirty="0"/>
              <a:t>Name</a:t>
            </a:r>
          </a:p>
          <a:p>
            <a:pPr marL="457200" indent="-457200">
              <a:buFont typeface="Wingdings" panose="05000000000000000000" pitchFamily="2" charset="2"/>
              <a:buChar char="Ø"/>
            </a:pPr>
            <a:r>
              <a:rPr lang="en-US" sz="3200" dirty="0"/>
              <a:t>Role</a:t>
            </a:r>
          </a:p>
          <a:p>
            <a:pPr marL="457200" indent="-457200">
              <a:buFont typeface="Wingdings" panose="05000000000000000000" pitchFamily="2" charset="2"/>
              <a:buChar char="Ø"/>
            </a:pPr>
            <a:r>
              <a:rPr lang="en-US" sz="3200" dirty="0"/>
              <a:t>Cloud experience</a:t>
            </a:r>
          </a:p>
          <a:p>
            <a:pPr marL="457200" indent="-457200">
              <a:buFont typeface="Wingdings" panose="05000000000000000000" pitchFamily="2" charset="2"/>
              <a:buChar char="Ø"/>
            </a:pPr>
            <a:r>
              <a:rPr lang="en-US" sz="3200" dirty="0"/>
              <a:t>Outcomes</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a:p>
            <a:endParaRPr lang="en-US" dirty="0"/>
          </a:p>
        </p:txBody>
      </p:sp>
      <p:sp>
        <p:nvSpPr>
          <p:cNvPr id="4" name="Slide Number Placeholder 3"/>
          <p:cNvSpPr>
            <a:spLocks noGrp="1"/>
          </p:cNvSpPr>
          <p:nvPr>
            <p:ph type="sldNum" sz="quarter" idx="4294967295"/>
          </p:nvPr>
        </p:nvSpPr>
        <p:spPr>
          <a:xfrm>
            <a:off x="9347200" y="6492875"/>
            <a:ext cx="2844800" cy="365125"/>
          </a:xfrm>
          <a:prstGeom prst="rect">
            <a:avLst/>
          </a:prstGeom>
        </p:spPr>
        <p:txBody>
          <a:bodyPr/>
          <a:lstStyle/>
          <a:p>
            <a:pPr defTabSz="914367">
              <a:defRPr/>
            </a:pPr>
            <a:fld id="{6716AF58-E252-4531-9AFB-5E7A7A5F2997}" type="slidenum">
              <a:rPr lang="en-US" sz="1765">
                <a:latin typeface="Segoe UI"/>
              </a:rPr>
              <a:pPr defTabSz="914367">
                <a:defRPr/>
              </a:pPr>
              <a:t>4</a:t>
            </a:fld>
            <a:endParaRPr lang="en-US" sz="1765" dirty="0">
              <a:latin typeface="Segoe UI"/>
            </a:endParaRPr>
          </a:p>
        </p:txBody>
      </p:sp>
    </p:spTree>
    <p:extLst>
      <p:ext uri="{BB962C8B-B14F-4D97-AF65-F5344CB8AC3E}">
        <p14:creationId xmlns:p14="http://schemas.microsoft.com/office/powerpoint/2010/main" val="225533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D0-61F3-42E6-BB9E-6002B41928EB}"/>
              </a:ext>
            </a:extLst>
          </p:cNvPr>
          <p:cNvSpPr>
            <a:spLocks noGrp="1"/>
          </p:cNvSpPr>
          <p:nvPr>
            <p:ph type="ctrTitle"/>
          </p:nvPr>
        </p:nvSpPr>
        <p:spPr/>
        <p:txBody>
          <a:bodyPr>
            <a:normAutofit fontScale="90000"/>
          </a:bodyPr>
          <a:lstStyle/>
          <a:p>
            <a:pPr algn="ctr"/>
            <a:r>
              <a:rPr lang="en-US" dirty="0">
                <a:solidFill>
                  <a:srgbClr val="90C226"/>
                </a:solidFill>
                <a:latin typeface="Trebuchet MS" panose="020B0603020202020204" pitchFamily="34" charset="0"/>
              </a:rPr>
              <a:t>Azure Blueprints</a:t>
            </a:r>
            <a:br>
              <a:rPr lang="en-US" dirty="0">
                <a:solidFill>
                  <a:srgbClr val="90C226"/>
                </a:solidFill>
                <a:latin typeface="Trebuchet MS" panose="020B0603020202020204" pitchFamily="34" charset="0"/>
              </a:rPr>
            </a:br>
            <a:r>
              <a:rPr lang="en-US" dirty="0">
                <a:solidFill>
                  <a:srgbClr val="90C226"/>
                </a:solidFill>
                <a:latin typeface="Trebuchet MS" panose="020B0603020202020204" pitchFamily="34" charset="0"/>
              </a:rPr>
              <a:t>Demo &amp; Challenge</a:t>
            </a:r>
          </a:p>
        </p:txBody>
      </p:sp>
      <p:sp>
        <p:nvSpPr>
          <p:cNvPr id="4" name="Subtitle 3">
            <a:extLst>
              <a:ext uri="{FF2B5EF4-FFF2-40B4-BE49-F238E27FC236}">
                <a16:creationId xmlns:a16="http://schemas.microsoft.com/office/drawing/2014/main" id="{CE2CE28D-252A-45B1-ACCF-318E67E88CB4}"/>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3881830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D33E75-F282-4CD5-877B-FB17EE84AE43}"/>
              </a:ext>
            </a:extLst>
          </p:cNvPr>
          <p:cNvSpPr>
            <a:spLocks noGrp="1"/>
          </p:cNvSpPr>
          <p:nvPr>
            <p:ph type="title"/>
          </p:nvPr>
        </p:nvSpPr>
        <p:spPr/>
        <p:txBody>
          <a:bodyPr/>
          <a:lstStyle/>
          <a:p>
            <a:r>
              <a:rPr lang="en-US" dirty="0"/>
              <a:t>Azure cost management</a:t>
            </a:r>
            <a:endParaRPr lang="sv-SE" dirty="0"/>
          </a:p>
        </p:txBody>
      </p:sp>
      <p:sp>
        <p:nvSpPr>
          <p:cNvPr id="5" name="Text Placeholder 4">
            <a:extLst>
              <a:ext uri="{FF2B5EF4-FFF2-40B4-BE49-F238E27FC236}">
                <a16:creationId xmlns:a16="http://schemas.microsoft.com/office/drawing/2014/main" id="{1EF39C60-4779-48D6-9DAA-859C7E680CA9}"/>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49952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22219" y="3235591"/>
            <a:ext cx="3828840" cy="1354217"/>
            <a:chOff x="562027" y="2596397"/>
            <a:chExt cx="3828840" cy="1354217"/>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1" name="Rectangle 10">
              <a:extLst>
                <a:ext uri="{FF2B5EF4-FFF2-40B4-BE49-F238E27FC236}">
                  <a16:creationId xmlns:a16="http://schemas.microsoft.com/office/drawing/2014/main" id="{8D4126EE-F7B4-48AA-8F50-1A67F1F2BD69}"/>
                </a:ext>
              </a:extLst>
            </p:cNvPr>
            <p:cNvSpPr/>
            <p:nvPr/>
          </p:nvSpPr>
          <p:spPr>
            <a:xfrm>
              <a:off x="562027" y="2596397"/>
              <a:ext cx="3828840" cy="1354217"/>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dirty="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54167E-6 -3.7037E-7 L -3.54167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normAutofit fontScale="90000"/>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cost management</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3815655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CA22D-7532-4B7C-837F-836B7B7BECCD}"/>
              </a:ext>
            </a:extLst>
          </p:cNvPr>
          <p:cNvSpPr>
            <a:spLocks noGrp="1"/>
          </p:cNvSpPr>
          <p:nvPr>
            <p:ph type="title"/>
          </p:nvPr>
        </p:nvSpPr>
        <p:spPr/>
        <p:txBody>
          <a:bodyPr/>
          <a:lstStyle/>
          <a:p>
            <a:r>
              <a:rPr lang="en-US" dirty="0"/>
              <a:t>Azure resource graph</a:t>
            </a:r>
            <a:br>
              <a:rPr lang="en-US" dirty="0"/>
            </a:br>
            <a:r>
              <a:rPr lang="en-US" dirty="0"/>
              <a:t>demo &amp; challenge</a:t>
            </a:r>
            <a:endParaRPr lang="sv-SE" dirty="0"/>
          </a:p>
        </p:txBody>
      </p:sp>
      <p:sp>
        <p:nvSpPr>
          <p:cNvPr id="4" name="Text Placeholder 3">
            <a:extLst>
              <a:ext uri="{FF2B5EF4-FFF2-40B4-BE49-F238E27FC236}">
                <a16:creationId xmlns:a16="http://schemas.microsoft.com/office/drawing/2014/main" id="{C8A6568D-C2E5-49F2-B811-B835406EB495}"/>
              </a:ext>
            </a:extLst>
          </p:cNvPr>
          <p:cNvSpPr>
            <a:spLocks noGrp="1"/>
          </p:cNvSpPr>
          <p:nvPr>
            <p:ph type="body" idx="1"/>
          </p:nvPr>
        </p:nvSpPr>
        <p:spPr/>
        <p:txBody>
          <a:bodyPr/>
          <a:lstStyle/>
          <a:p>
            <a:endParaRPr lang="sv-SE"/>
          </a:p>
        </p:txBody>
      </p:sp>
    </p:spTree>
    <p:extLst>
      <p:ext uri="{BB962C8B-B14F-4D97-AF65-F5344CB8AC3E}">
        <p14:creationId xmlns:p14="http://schemas.microsoft.com/office/powerpoint/2010/main" val="108530258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514D-E920-4920-8BF4-00A66640F40F}"/>
              </a:ext>
            </a:extLst>
          </p:cNvPr>
          <p:cNvSpPr>
            <a:spLocks noGrp="1"/>
          </p:cNvSpPr>
          <p:nvPr>
            <p:ph type="title"/>
          </p:nvPr>
        </p:nvSpPr>
        <p:spPr/>
        <p:txBody>
          <a:bodyPr/>
          <a:lstStyle/>
          <a:p>
            <a:r>
              <a:rPr lang="en-US">
                <a:cs typeface="Calibri Light"/>
              </a:rPr>
              <a:t>Azure Governance Practice Building</a:t>
            </a:r>
          </a:p>
        </p:txBody>
      </p:sp>
      <p:sp>
        <p:nvSpPr>
          <p:cNvPr id="3" name="Content Placeholder 2">
            <a:extLst>
              <a:ext uri="{FF2B5EF4-FFF2-40B4-BE49-F238E27FC236}">
                <a16:creationId xmlns:a16="http://schemas.microsoft.com/office/drawing/2014/main" id="{3A1CC849-4CDC-4CE4-A8BD-FE63A5AC1A49}"/>
              </a:ext>
            </a:extLst>
          </p:cNvPr>
          <p:cNvSpPr>
            <a:spLocks noGrp="1"/>
          </p:cNvSpPr>
          <p:nvPr>
            <p:ph idx="1"/>
          </p:nvPr>
        </p:nvSpPr>
        <p:spPr>
          <a:xfrm>
            <a:off x="838200" y="1690688"/>
            <a:ext cx="10515600" cy="4486275"/>
          </a:xfrm>
        </p:spPr>
        <p:txBody>
          <a:bodyPr vert="horz" lIns="91440" tIns="45720" rIns="91440" bIns="45720" rtlCol="0" anchor="t">
            <a:normAutofit fontScale="55000" lnSpcReduction="20000"/>
          </a:bodyPr>
          <a:lstStyle/>
          <a:p>
            <a:pPr>
              <a:buFont typeface="Wingdings" panose="020B0604020202020204" pitchFamily="34" charset="0"/>
              <a:buChar char="Ø"/>
            </a:pPr>
            <a:r>
              <a:rPr lang="en-US" dirty="0">
                <a:cs typeface="Calibri"/>
              </a:rPr>
              <a:t>The key questions to ask end customers would be the ones that will have them thinking along the </a:t>
            </a:r>
            <a:r>
              <a:rPr lang="en-US" b="1" dirty="0">
                <a:cs typeface="Calibri"/>
              </a:rPr>
              <a:t>areas of security, compliance and cost</a:t>
            </a:r>
            <a:r>
              <a:rPr lang="en-US" dirty="0">
                <a:cs typeface="Calibri"/>
              </a:rPr>
              <a:t> </a:t>
            </a:r>
            <a:endParaRPr lang="en-US" dirty="0"/>
          </a:p>
          <a:p>
            <a:pPr>
              <a:buFont typeface="Wingdings" panose="020B0604020202020204" pitchFamily="34" charset="0"/>
              <a:buChar char="Ø"/>
            </a:pPr>
            <a:r>
              <a:rPr lang="en-US" dirty="0">
                <a:cs typeface="Calibri"/>
              </a:rPr>
              <a:t>Are they complaint to the </a:t>
            </a:r>
            <a:r>
              <a:rPr lang="en-US" b="1" dirty="0">
                <a:cs typeface="Calibri"/>
              </a:rPr>
              <a:t>industry compliance </a:t>
            </a:r>
            <a:r>
              <a:rPr lang="en-US" dirty="0">
                <a:cs typeface="Calibri"/>
              </a:rPr>
              <a:t>requirements like </a:t>
            </a:r>
            <a:r>
              <a:rPr lang="en-US" b="1" dirty="0">
                <a:cs typeface="Calibri"/>
              </a:rPr>
              <a:t>PCI, ISO, SOC, CIS?</a:t>
            </a:r>
          </a:p>
          <a:p>
            <a:pPr>
              <a:buFont typeface="Wingdings" panose="020B0604020202020204" pitchFamily="34" charset="0"/>
              <a:buChar char="Ø"/>
            </a:pPr>
            <a:r>
              <a:rPr lang="en-US" dirty="0">
                <a:cs typeface="Calibri"/>
              </a:rPr>
              <a:t>Are they having automated triggers in place to </a:t>
            </a:r>
            <a:r>
              <a:rPr lang="en-US" b="1" dirty="0">
                <a:cs typeface="Calibri"/>
              </a:rPr>
              <a:t>alert</a:t>
            </a:r>
            <a:r>
              <a:rPr lang="en-US" dirty="0">
                <a:cs typeface="Calibri"/>
              </a:rPr>
              <a:t> them when there are security breaches, </a:t>
            </a:r>
            <a:r>
              <a:rPr lang="en-US" b="1" dirty="0">
                <a:cs typeface="Calibri"/>
              </a:rPr>
              <a:t>cost overspend </a:t>
            </a:r>
            <a:r>
              <a:rPr lang="en-US" dirty="0">
                <a:cs typeface="Calibri"/>
              </a:rPr>
              <a:t>per department, per project?</a:t>
            </a:r>
          </a:p>
          <a:p>
            <a:pPr>
              <a:buFont typeface="Wingdings" panose="020B0604020202020204" pitchFamily="34" charset="0"/>
              <a:buChar char="Ø"/>
            </a:pPr>
            <a:r>
              <a:rPr lang="en-US" dirty="0">
                <a:cs typeface="Calibri"/>
              </a:rPr>
              <a:t>Do they have </a:t>
            </a:r>
            <a:r>
              <a:rPr lang="en-US" b="1" dirty="0">
                <a:cs typeface="Calibri"/>
              </a:rPr>
              <a:t>guardrails</a:t>
            </a:r>
            <a:r>
              <a:rPr lang="en-US" dirty="0">
                <a:cs typeface="Calibri"/>
              </a:rPr>
              <a:t> to keep their Azure Environments according to the agreed upon specifications like every resource has </a:t>
            </a:r>
            <a:r>
              <a:rPr lang="en-US" b="1" dirty="0">
                <a:cs typeface="Calibri"/>
              </a:rPr>
              <a:t>department tags</a:t>
            </a:r>
            <a:r>
              <a:rPr lang="en-US" dirty="0">
                <a:cs typeface="Calibri"/>
              </a:rPr>
              <a:t>, developers can use only certain VM SKUs, only encrypted disk allowed?</a:t>
            </a:r>
          </a:p>
          <a:p>
            <a:pPr>
              <a:buFont typeface="Wingdings" panose="020B0604020202020204" pitchFamily="34" charset="0"/>
              <a:buChar char="Ø"/>
            </a:pPr>
            <a:r>
              <a:rPr lang="en-US" dirty="0">
                <a:cs typeface="Calibri"/>
              </a:rPr>
              <a:t>Have they optimized their </a:t>
            </a:r>
            <a:r>
              <a:rPr lang="en-US" b="1" dirty="0">
                <a:cs typeface="Calibri"/>
              </a:rPr>
              <a:t>Azure</a:t>
            </a:r>
            <a:r>
              <a:rPr lang="en-US" dirty="0">
                <a:cs typeface="Calibri"/>
              </a:rPr>
              <a:t> environments for cost? Example: Are they over provisioning, are there policies in place to shutdown dev VMs during night hours? </a:t>
            </a:r>
          </a:p>
          <a:p>
            <a:pPr>
              <a:buFont typeface="Wingdings" panose="020B0604020202020204" pitchFamily="34" charset="0"/>
              <a:buChar char="Ø"/>
            </a:pPr>
            <a:r>
              <a:rPr lang="en-US" dirty="0">
                <a:cs typeface="Calibri"/>
              </a:rPr>
              <a:t>How quickly can they </a:t>
            </a:r>
            <a:r>
              <a:rPr lang="en-US" b="1" dirty="0">
                <a:cs typeface="Calibri"/>
              </a:rPr>
              <a:t>create new environments </a:t>
            </a:r>
            <a:r>
              <a:rPr lang="en-US" dirty="0">
                <a:cs typeface="Calibri"/>
              </a:rPr>
              <a:t>per their specifications and needs? Is it a one click deployment for new environments?</a:t>
            </a:r>
          </a:p>
          <a:p>
            <a:pPr>
              <a:buFont typeface="Wingdings" panose="020B0604020202020204" pitchFamily="34" charset="0"/>
              <a:buChar char="Ø"/>
            </a:pPr>
            <a:r>
              <a:rPr lang="en-US" dirty="0">
                <a:cs typeface="Calibri"/>
              </a:rPr>
              <a:t>Do they have ways where they can grant Role based access?</a:t>
            </a:r>
          </a:p>
          <a:p>
            <a:endParaRPr lang="en-US" dirty="0">
              <a:cs typeface="Calibri"/>
            </a:endParaRPr>
          </a:p>
        </p:txBody>
      </p:sp>
    </p:spTree>
    <p:extLst>
      <p:ext uri="{BB962C8B-B14F-4D97-AF65-F5344CB8AC3E}">
        <p14:creationId xmlns:p14="http://schemas.microsoft.com/office/powerpoint/2010/main" val="1368983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r>
              <a:rPr lang="en-US" dirty="0">
                <a:solidFill>
                  <a:srgbClr val="90C226"/>
                </a:solidFill>
              </a:rPr>
              <a:t>Traditional Approach to Control</a:t>
            </a:r>
          </a:p>
        </p:txBody>
      </p:sp>
      <p:sp>
        <p:nvSpPr>
          <p:cNvPr id="29" name="Rectangle: Rounded Corners 28">
            <a:extLst>
              <a:ext uri="{FF2B5EF4-FFF2-40B4-BE49-F238E27FC236}">
                <a16:creationId xmlns:a16="http://schemas.microsoft.com/office/drawing/2014/main" id="{CA7E53A9-AAE8-4408-90BE-658D144329AF}"/>
              </a:ext>
            </a:extLst>
          </p:cNvPr>
          <p:cNvSpPr/>
          <p:nvPr/>
        </p:nvSpPr>
        <p:spPr bwMode="auto">
          <a:xfrm>
            <a:off x="3519487" y="3207729"/>
            <a:ext cx="6396299"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31" name="Text Placeholder 2">
            <a:extLst>
              <a:ext uri="{FF2B5EF4-FFF2-40B4-BE49-F238E27FC236}">
                <a16:creationId xmlns:a16="http://schemas.microsoft.com/office/drawing/2014/main" id="{0C58EAA6-527F-4B49-B5F7-867BCE434832}"/>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Block Dev/Ops from directly accessing the cloud (portal/</a:t>
            </a:r>
            <a:r>
              <a:rPr kumimoji="0" lang="en-US" sz="2000" b="0" i="0" u="none" strike="noStrike" kern="1200" cap="none" spc="0" normalizeH="0" baseline="0" noProof="0" err="1">
                <a:ln>
                  <a:noFill/>
                </a:ln>
                <a:solidFill>
                  <a:srgbClr val="0078D4"/>
                </a:solidFill>
                <a:effectLst/>
                <a:uLnTx/>
                <a:uFillTx/>
                <a:latin typeface="Segoe UI"/>
                <a:ea typeface="+mn-ea"/>
                <a:cs typeface="Segoe UI Semilight" panose="020B0402040204020203" pitchFamily="34" charset="0"/>
              </a:rPr>
              <a:t>api</a:t>
            </a: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/cli) to attain control</a:t>
            </a:r>
          </a:p>
        </p:txBody>
      </p:sp>
      <p:sp>
        <p:nvSpPr>
          <p:cNvPr id="32" name="Rectangle 31">
            <a:extLst>
              <a:ext uri="{FF2B5EF4-FFF2-40B4-BE49-F238E27FC236}">
                <a16:creationId xmlns:a16="http://schemas.microsoft.com/office/drawing/2014/main" id="{710318D8-7B3D-4561-8D84-104DF2ED70B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cxnSp>
        <p:nvCxnSpPr>
          <p:cNvPr id="33" name="Straight Connector 32">
            <a:extLst>
              <a:ext uri="{FF2B5EF4-FFF2-40B4-BE49-F238E27FC236}">
                <a16:creationId xmlns:a16="http://schemas.microsoft.com/office/drawing/2014/main" id="{6E3F911B-6F3D-4D28-8C88-0C4BCA7A4EAE}"/>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34" name="people_4">
            <a:extLst>
              <a:ext uri="{FF2B5EF4-FFF2-40B4-BE49-F238E27FC236}">
                <a16:creationId xmlns:a16="http://schemas.microsoft.com/office/drawing/2014/main" id="{D104438F-8697-4BF4-924A-6907088CDF7E}"/>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3D936F3F-1B66-421C-B3FE-C374BEEC4A46}"/>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38" name="people_4">
            <a:extLst>
              <a:ext uri="{FF2B5EF4-FFF2-40B4-BE49-F238E27FC236}">
                <a16:creationId xmlns:a16="http://schemas.microsoft.com/office/drawing/2014/main" id="{FF0370C9-C298-4313-9C41-552ECD91AF7A}"/>
              </a:ext>
            </a:extLst>
          </p:cNvPr>
          <p:cNvSpPr>
            <a:spLocks noChangeAspect="1" noEditPoints="1"/>
          </p:cNvSpPr>
          <p:nvPr/>
        </p:nvSpPr>
        <p:spPr bwMode="auto">
          <a:xfrm>
            <a:off x="1440157" y="4118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877FF74F-F554-4585-9306-34F0EB763163}"/>
              </a:ext>
            </a:extLst>
          </p:cNvPr>
          <p:cNvCxnSpPr>
            <a:cxnSpLocks/>
          </p:cNvCxnSpPr>
          <p:nvPr/>
        </p:nvCxnSpPr>
        <p:spPr>
          <a:xfrm>
            <a:off x="5695950" y="3845124"/>
            <a:ext cx="990600" cy="0"/>
          </a:xfrm>
          <a:prstGeom prst="line">
            <a:avLst/>
          </a:prstGeom>
          <a:noFill/>
          <a:ln w="25400" cap="rnd" cmpd="sng" algn="ctr">
            <a:solidFill>
              <a:srgbClr val="E6E6E6">
                <a:lumMod val="75000"/>
              </a:srgbClr>
            </a:solidFill>
            <a:prstDash val="sysDash"/>
            <a:headEnd type="none"/>
            <a:tailEnd type="arrow" w="lg" len="med"/>
          </a:ln>
          <a:effectLst/>
        </p:spPr>
      </p:cxnSp>
      <p:grpSp>
        <p:nvGrpSpPr>
          <p:cNvPr id="43" name="Group 42">
            <a:extLst>
              <a:ext uri="{FF2B5EF4-FFF2-40B4-BE49-F238E27FC236}">
                <a16:creationId xmlns:a16="http://schemas.microsoft.com/office/drawing/2014/main" id="{FF58D8B5-B80A-45F6-885E-5118642068B5}"/>
              </a:ext>
            </a:extLst>
          </p:cNvPr>
          <p:cNvGrpSpPr/>
          <p:nvPr/>
        </p:nvGrpSpPr>
        <p:grpSpPr>
          <a:xfrm>
            <a:off x="5511310" y="2906651"/>
            <a:ext cx="184640" cy="1780024"/>
            <a:chOff x="2124673" y="2295425"/>
            <a:chExt cx="164160" cy="1599158"/>
          </a:xfrm>
          <a:solidFill>
            <a:srgbClr val="BAD80A"/>
          </a:solidFill>
        </p:grpSpPr>
        <p:sp>
          <p:nvSpPr>
            <p:cNvPr id="44" name="Right Triangle 43">
              <a:extLst>
                <a:ext uri="{FF2B5EF4-FFF2-40B4-BE49-F238E27FC236}">
                  <a16:creationId xmlns:a16="http://schemas.microsoft.com/office/drawing/2014/main" id="{51DD0A4D-3CF8-437F-85F0-57A05F447003}"/>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Triangle 44">
              <a:extLst>
                <a:ext uri="{FF2B5EF4-FFF2-40B4-BE49-F238E27FC236}">
                  <a16:creationId xmlns:a16="http://schemas.microsoft.com/office/drawing/2014/main" id="{EE54BDF3-7637-4C19-9255-CF9B78B56351}"/>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D91F8086-9B47-4ED4-80FB-3F206355D248}"/>
              </a:ext>
            </a:extLst>
          </p:cNvPr>
          <p:cNvSpPr/>
          <p:nvPr/>
        </p:nvSpPr>
        <p:spPr bwMode="auto">
          <a:xfrm>
            <a:off x="3467793"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47" name="people_4">
            <a:extLst>
              <a:ext uri="{FF2B5EF4-FFF2-40B4-BE49-F238E27FC236}">
                <a16:creationId xmlns:a16="http://schemas.microsoft.com/office/drawing/2014/main" id="{C0565528-EC6E-433B-9F84-7209A5D7589C}"/>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4D3F724C-0C37-4D27-9318-0F8D5FA17200}"/>
              </a:ext>
            </a:extLst>
          </p:cNvPr>
          <p:cNvSpPr/>
          <p:nvPr/>
        </p:nvSpPr>
        <p:spPr bwMode="auto">
          <a:xfrm>
            <a:off x="3434137" y="4085108"/>
            <a:ext cx="214146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 responsible for Cloud environment</a:t>
            </a:r>
          </a:p>
        </p:txBody>
      </p:sp>
      <p:sp>
        <p:nvSpPr>
          <p:cNvPr id="50" name="Freeform: Shape 49">
            <a:extLst>
              <a:ext uri="{FF2B5EF4-FFF2-40B4-BE49-F238E27FC236}">
                <a16:creationId xmlns:a16="http://schemas.microsoft.com/office/drawing/2014/main" id="{C1B1B974-7C7E-47C5-8295-838FA693567A}"/>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rgbClr val="FF9900"/>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676B688-6D8B-49AD-8A13-DD6EDDDAECE5}"/>
              </a:ext>
            </a:extLst>
          </p:cNvPr>
          <p:cNvSpPr/>
          <p:nvPr/>
        </p:nvSpPr>
        <p:spPr bwMode="auto">
          <a:xfrm>
            <a:off x="7619122"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cloud">
            <a:extLst>
              <a:ext uri="{FF2B5EF4-FFF2-40B4-BE49-F238E27FC236}">
                <a16:creationId xmlns:a16="http://schemas.microsoft.com/office/drawing/2014/main" id="{E3949E19-99D8-41C8-A54D-DE8557D16EE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23" name="Graphic 22">
            <a:extLst>
              <a:ext uri="{FF2B5EF4-FFF2-40B4-BE49-F238E27FC236}">
                <a16:creationId xmlns:a16="http://schemas.microsoft.com/office/drawing/2014/main" id="{A929C4EE-D02D-44EF-A537-75420730D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286" y="3798281"/>
            <a:ext cx="418591" cy="418591"/>
          </a:xfrm>
          <a:prstGeom prst="rect">
            <a:avLst/>
          </a:prstGeom>
        </p:spPr>
      </p:pic>
      <p:pic>
        <p:nvPicPr>
          <p:cNvPr id="25" name="Graphic 24">
            <a:extLst>
              <a:ext uri="{FF2B5EF4-FFF2-40B4-BE49-F238E27FC236}">
                <a16:creationId xmlns:a16="http://schemas.microsoft.com/office/drawing/2014/main" id="{85ED3640-0866-4155-96D8-5FB5358D6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8970" y="3821466"/>
            <a:ext cx="418591" cy="418591"/>
          </a:xfrm>
          <a:prstGeom prst="rect">
            <a:avLst/>
          </a:prstGeom>
        </p:spPr>
      </p:pic>
      <p:pic>
        <p:nvPicPr>
          <p:cNvPr id="26" name="Graphic 25">
            <a:extLst>
              <a:ext uri="{FF2B5EF4-FFF2-40B4-BE49-F238E27FC236}">
                <a16:creationId xmlns:a16="http://schemas.microsoft.com/office/drawing/2014/main" id="{8CEB63FC-B8BC-4043-B651-180B2C4C41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7742" y="3882751"/>
            <a:ext cx="418592" cy="310861"/>
          </a:xfrm>
          <a:prstGeom prst="rect">
            <a:avLst/>
          </a:prstGeom>
        </p:spPr>
      </p:pic>
      <p:pic>
        <p:nvPicPr>
          <p:cNvPr id="27" name="Graphic 26">
            <a:extLst>
              <a:ext uri="{FF2B5EF4-FFF2-40B4-BE49-F238E27FC236}">
                <a16:creationId xmlns:a16="http://schemas.microsoft.com/office/drawing/2014/main" id="{82F09E40-5B69-459C-8876-5CE51C38D8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602" y="3722081"/>
            <a:ext cx="435335" cy="485566"/>
          </a:xfrm>
          <a:prstGeom prst="rect">
            <a:avLst/>
          </a:prstGeom>
        </p:spPr>
      </p:pic>
      <p:pic>
        <p:nvPicPr>
          <p:cNvPr id="28" name="Graphic 27">
            <a:extLst>
              <a:ext uri="{FF2B5EF4-FFF2-40B4-BE49-F238E27FC236}">
                <a16:creationId xmlns:a16="http://schemas.microsoft.com/office/drawing/2014/main" id="{F738301D-56D1-489E-85DB-8508AAF50F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510" y="3821466"/>
            <a:ext cx="418591" cy="418591"/>
          </a:xfrm>
          <a:prstGeom prst="rect">
            <a:avLst/>
          </a:prstGeom>
        </p:spPr>
      </p:pic>
      <p:pic>
        <p:nvPicPr>
          <p:cNvPr id="30" name="Picture 6" descr="Related image">
            <a:extLst>
              <a:ext uri="{FF2B5EF4-FFF2-40B4-BE49-F238E27FC236}">
                <a16:creationId xmlns:a16="http://schemas.microsoft.com/office/drawing/2014/main" id="{74EF1181-8150-4103-BD0C-6A24A32768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8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z="2745" spc="-147" dirty="0">
                <a:solidFill>
                  <a:srgbClr val="90C226"/>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69" y="2906651"/>
            <a:ext cx="184640" cy="1780024"/>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488" y="3207729"/>
            <a:ext cx="7648697" cy="1176019"/>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236" y="2904801"/>
            <a:ext cx="2074157" cy="1781874"/>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97" y="327311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80" y="4007295"/>
            <a:ext cx="214146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97" y="33417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6958" y="3320412"/>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263" y="2080336"/>
            <a:ext cx="3599874" cy="3599874"/>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19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157" y="2605422"/>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6958" y="4842106"/>
            <a:ext cx="1649832"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157" y="4097843"/>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644" y="3845124"/>
            <a:ext cx="1204785"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43" y="2347698"/>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31" y="4423949"/>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696" y="3506499"/>
            <a:ext cx="1847232"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34" y="2170791"/>
            <a:ext cx="353814" cy="353814"/>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34" y="3538976"/>
            <a:ext cx="353814" cy="353814"/>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208" y="1597959"/>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208" y="2755374"/>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208" y="4028882"/>
            <a:ext cx="1139470" cy="362071"/>
          </a:xfrm>
          <a:prstGeom prst="rect">
            <a:avLst/>
          </a:prstGeom>
          <a:noFill/>
        </p:spPr>
        <p:txBody>
          <a:bodyPr wrap="square" lIns="0" tIns="0" rIns="0" bIns="0" rtlCol="0">
            <a:spAutoFit/>
          </a:bodyPr>
          <a:lstStyle/>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3C3C41"/>
                </a:solidFill>
                <a:effectLst/>
                <a:uLnTx/>
                <a:uFillTx/>
                <a:latin typeface="Segoe UI Semibold"/>
                <a:ea typeface="+mn-ea"/>
                <a:cs typeface="+mn-cs"/>
              </a:rPr>
              <a:t>Resource </a:t>
            </a:r>
          </a:p>
          <a:p>
            <a:pPr marL="0" marR="0" lvl="0" indent="0" algn="ctr" defTabSz="89619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6" name="Group 155">
            <a:extLst>
              <a:ext uri="{FF2B5EF4-FFF2-40B4-BE49-F238E27FC236}">
                <a16:creationId xmlns:a16="http://schemas.microsoft.com/office/drawing/2014/main" id="{218F16A4-1A13-4B86-B34D-3303233216EE}"/>
              </a:ext>
            </a:extLst>
          </p:cNvPr>
          <p:cNvGrpSpPr/>
          <p:nvPr/>
        </p:nvGrpSpPr>
        <p:grpSpPr>
          <a:xfrm>
            <a:off x="7605764" y="2025344"/>
            <a:ext cx="2168372" cy="772987"/>
            <a:chOff x="7605764" y="2025344"/>
            <a:chExt cx="2168372"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79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31" y="4423948"/>
            <a:ext cx="2857522" cy="171126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8" y="4679516"/>
            <a:ext cx="353814" cy="353814"/>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70" y="4496988"/>
            <a:ext cx="3587273" cy="853931"/>
            <a:chOff x="7587370" y="4735437"/>
            <a:chExt cx="3587273"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2" y="5163675"/>
              <a:ext cx="1056883" cy="425693"/>
              <a:chOff x="8942834" y="4423950"/>
              <a:chExt cx="1120525"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24238" cy="425693"/>
              <a:chOff x="8942834" y="4967533"/>
              <a:chExt cx="87387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03"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3" y="5163675"/>
              <a:ext cx="921000" cy="425693"/>
              <a:chOff x="9007698" y="5470653"/>
              <a:chExt cx="976460"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8" y="5978980"/>
            <a:ext cx="353814" cy="353814"/>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64" y="3338066"/>
            <a:ext cx="1515949" cy="772987"/>
            <a:chOff x="7605764" y="4496770"/>
            <a:chExt cx="1515949"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65567"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259"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10117" y="3682355"/>
            <a:ext cx="418591" cy="418591"/>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9801" y="3705540"/>
            <a:ext cx="418591" cy="418591"/>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18573" y="3766825"/>
            <a:ext cx="418592" cy="310861"/>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3433" y="3606155"/>
            <a:ext cx="435335" cy="485566"/>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36341" y="3705540"/>
            <a:ext cx="418591" cy="418591"/>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5407" y="3424861"/>
            <a:ext cx="1111190" cy="82303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1814F7D2-38DD-4FE7-875F-9C34F8BBD244}"/>
              </a:ext>
            </a:extLst>
          </p:cNvPr>
          <p:cNvGrpSpPr/>
          <p:nvPr/>
        </p:nvGrpSpPr>
        <p:grpSpPr>
          <a:xfrm>
            <a:off x="7605764" y="5766933"/>
            <a:ext cx="2118678" cy="772987"/>
            <a:chOff x="7605764" y="3365948"/>
            <a:chExt cx="2118678" cy="772987"/>
          </a:xfrm>
        </p:grpSpPr>
        <p:sp>
          <p:nvSpPr>
            <p:cNvPr id="93" name="Rectangle 92">
              <a:extLst>
                <a:ext uri="{FF2B5EF4-FFF2-40B4-BE49-F238E27FC236}">
                  <a16:creationId xmlns:a16="http://schemas.microsoft.com/office/drawing/2014/main" id="{1D819534-8B90-4943-A002-FA98FD2B0C5D}"/>
                </a:ext>
              </a:extLst>
            </p:cNvPr>
            <p:cNvSpPr/>
            <p:nvPr/>
          </p:nvSpPr>
          <p:spPr>
            <a:xfrm>
              <a:off x="8456146" y="3518038"/>
              <a:ext cx="12682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95" name="Oval 94">
              <a:extLst>
                <a:ext uri="{FF2B5EF4-FFF2-40B4-BE49-F238E27FC236}">
                  <a16:creationId xmlns:a16="http://schemas.microsoft.com/office/drawing/2014/main" id="{ACB0C921-B216-4495-B989-DBEA48BA7B8C}"/>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FABD6B5E-C969-478F-9084-9CDA5450D28E}"/>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spTree>
    <p:extLst>
      <p:ext uri="{BB962C8B-B14F-4D97-AF65-F5344CB8AC3E}">
        <p14:creationId xmlns:p14="http://schemas.microsoft.com/office/powerpoint/2010/main" val="395636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solidFill>
                  <a:srgbClr val="90C226"/>
                </a:solidFill>
              </a:rPr>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0.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8.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05CA1546A9EF4D874C41813FBCFE77" ma:contentTypeVersion="0" ma:contentTypeDescription="Create a new document." ma:contentTypeScope="" ma:versionID="c9aa000eea19acce3b3ed41d1e1eb400">
  <xsd:schema xmlns:xsd="http://www.w3.org/2001/XMLSchema" xmlns:xs="http://www.w3.org/2001/XMLSchema" xmlns:p="http://schemas.microsoft.com/office/2006/metadata/properties" targetNamespace="http://schemas.microsoft.com/office/2006/metadata/properties" ma:root="true" ma:fieldsID="28e93d0e610ade8792d1bdc0e02464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DC45E8-047B-402C-B2BB-472F0072F98B}">
  <ds:schemaRefs>
    <ds:schemaRef ds:uri="http://www.w3.org/XML/1998/namespace"/>
    <ds:schemaRef ds:uri="http://purl.org/dc/dcmitype/"/>
    <ds:schemaRef ds:uri="3b9b3575-773f-4f44-bdb4-af0b9d75fdc8"/>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e35ab2a-0bad-4e08-afd1-ec907182e1d5"/>
    <ds:schemaRef ds:uri="http://purl.org/dc/terms/"/>
    <ds:schemaRef ds:uri="http://purl.org/dc/elements/1.1/"/>
  </ds:schemaRefs>
</ds:datastoreItem>
</file>

<file path=customXml/itemProps2.xml><?xml version="1.0" encoding="utf-8"?>
<ds:datastoreItem xmlns:ds="http://schemas.openxmlformats.org/officeDocument/2006/customXml" ds:itemID="{653636F2-375E-4C2F-B381-7CE0A49E1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9708E53-00E2-4D63-A42A-C283FDDA76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4932</TotalTime>
  <Words>5903</Words>
  <Application>Microsoft Office PowerPoint</Application>
  <PresentationFormat>Widescreen</PresentationFormat>
  <Paragraphs>722</Paragraphs>
  <Slides>58</Slides>
  <Notes>39</Notes>
  <HiddenSlides>3</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58</vt:i4>
      </vt:variant>
    </vt:vector>
  </HeadingPairs>
  <TitlesOfParts>
    <vt:vector size="85"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Trebuchet MS</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1_Services4x3</vt:lpstr>
      <vt:lpstr>1_5-50195_Microsoft_Build_Template</vt:lpstr>
      <vt:lpstr>Facet</vt:lpstr>
      <vt:lpstr>1_White Template</vt:lpstr>
      <vt:lpstr>think-cell Slide</vt:lpstr>
      <vt:lpstr>Azure Governance</vt:lpstr>
      <vt:lpstr>Azure Governance Workshop - Agenda</vt:lpstr>
      <vt:lpstr>Logistics</vt:lpstr>
      <vt:lpstr>Introductions</vt:lpstr>
      <vt:lpstr>Why is Governance needed?</vt:lpstr>
      <vt:lpstr>Traditional Approach to Control</vt:lpstr>
      <vt:lpstr>Speed + Control</vt:lpstr>
      <vt:lpstr>Governance for the cloud </vt:lpstr>
      <vt:lpstr>PowerPoint Presentation</vt:lpstr>
      <vt:lpstr>PowerPoint Presentation</vt:lpstr>
      <vt:lpstr>Azure Governance Architecture</vt:lpstr>
      <vt:lpstr>aka.ms/GovernanceDocs -or- docs.microsoft.com/azure/governance</vt:lpstr>
      <vt:lpstr>Azure Management Groups</vt:lpstr>
      <vt:lpstr>Introducing Azure Management Groups</vt:lpstr>
      <vt:lpstr>Applying Governance</vt:lpstr>
      <vt:lpstr>Management Groups to organize subscriptions </vt:lpstr>
      <vt:lpstr>Azure Management Groups Demo &amp; Challenge</vt:lpstr>
      <vt:lpstr>Azure RBAC</vt:lpstr>
      <vt:lpstr>Azure Role-Based Access Control (RBAC)</vt:lpstr>
      <vt:lpstr>Azure RBAC  Demo &amp; Challenge</vt:lpstr>
      <vt:lpstr>Azure Resource locks</vt:lpstr>
      <vt:lpstr>Resource Lock</vt:lpstr>
      <vt:lpstr>Azure Resource locks Demo &amp; Challenge</vt:lpstr>
      <vt:lpstr>Azure Policy</vt:lpstr>
      <vt:lpstr>Azure Policy</vt:lpstr>
      <vt:lpstr>Azure Policy</vt:lpstr>
      <vt:lpstr>Azure Policy</vt:lpstr>
      <vt:lpstr>Azure Policy</vt:lpstr>
      <vt:lpstr>Policy Language</vt:lpstr>
      <vt:lpstr>Policy definition</vt:lpstr>
      <vt:lpstr>Enforce VM SKUs of basic A series</vt:lpstr>
      <vt:lpstr>Example policies</vt:lpstr>
      <vt:lpstr>Azure Policy Best Practices</vt:lpstr>
      <vt:lpstr>Policy Initiatives</vt:lpstr>
      <vt:lpstr>Azure Policy Demo &amp; Challenge</vt:lpstr>
      <vt:lpstr>Azure Blueprints</vt:lpstr>
      <vt:lpstr>PowerPoint Presentation</vt:lpstr>
      <vt:lpstr>Introducing Azure Blueprints solution</vt:lpstr>
      <vt:lpstr>How it works</vt:lpstr>
      <vt:lpstr>Azure Blueprints Demo &amp; Challenge</vt:lpstr>
      <vt:lpstr>Azure cost management</vt:lpstr>
      <vt:lpstr>Keys to accountability</vt:lpstr>
      <vt:lpstr>Azure Cost Management Built into Azure</vt:lpstr>
      <vt:lpstr>Bring the best together in Azure Portal</vt:lpstr>
      <vt:lpstr>Cost Analysis</vt:lpstr>
      <vt:lpstr>Exports data to your storage account</vt:lpstr>
      <vt:lpstr>Power BI Content Pack</vt:lpstr>
      <vt:lpstr>Cost Management support for Cross Cloud - AWS</vt:lpstr>
      <vt:lpstr>Tags add context for cost analysis</vt:lpstr>
      <vt:lpstr>Budgets for monitoring and notifications </vt:lpstr>
      <vt:lpstr>Cost optimization is a key to cloud success</vt:lpstr>
      <vt:lpstr>Azure Advisor provides  optimization recommendations</vt:lpstr>
      <vt:lpstr>Azure cost management demo &amp; challenge</vt:lpstr>
      <vt:lpstr>Azure Resource Graph </vt:lpstr>
      <vt:lpstr>Azure resource graph demo &amp; challenge</vt:lpstr>
      <vt:lpstr>PowerPoint Presentation</vt:lpstr>
      <vt:lpstr>Azure Governance Practice Building</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Governance</dc:title>
  <dc:creator>Farida Bharmal</dc:creator>
  <cp:lastModifiedBy>Martin Modin</cp:lastModifiedBy>
  <cp:revision>37</cp:revision>
  <dcterms:created xsi:type="dcterms:W3CDTF">2019-05-10T10:01:57Z</dcterms:created>
  <dcterms:modified xsi:type="dcterms:W3CDTF">2020-03-18T14:27:59Z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faridap@microsoft.com</vt:lpwstr>
  </property>
  <property fmtid="{D5CDD505-2E9C-101B-9397-08002B2CF9AE}" pid="5" name="MSIP_Label_f42aa342-8706-4288-bd11-ebb85995028c_SetDate">
    <vt:lpwstr>2019-05-10T10:02:16.1709416Z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76d0e3a6-1d7a-4461-bcea-48c668579794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